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media1.gif" ContentType="video/unknown"/>
  <Override PartName="/ppt/media/image4.jpeg" ContentType="image/jpeg"/>
  <Override PartName="/ppt/media/image5.jpeg" ContentType="image/jpeg"/>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13004800" cy="9753600"/>
  <p:notesSz cx="6858000" cy="9144000"/>
  <p:defaultTextStyle>
    <a:lvl1pPr algn="ctr" defTabSz="584200">
      <a:defRPr sz="3600">
        <a:solidFill>
          <a:srgbClr val="72675A"/>
        </a:solidFill>
        <a:latin typeface="+mj-lt"/>
        <a:ea typeface="+mj-ea"/>
        <a:cs typeface="+mj-cs"/>
        <a:sym typeface="Baskerville"/>
      </a:defRPr>
    </a:lvl1pPr>
    <a:lvl2pPr indent="228600" algn="ctr" defTabSz="584200">
      <a:defRPr sz="3600">
        <a:solidFill>
          <a:srgbClr val="72675A"/>
        </a:solidFill>
        <a:latin typeface="+mj-lt"/>
        <a:ea typeface="+mj-ea"/>
        <a:cs typeface="+mj-cs"/>
        <a:sym typeface="Baskerville"/>
      </a:defRPr>
    </a:lvl2pPr>
    <a:lvl3pPr indent="457200" algn="ctr" defTabSz="584200">
      <a:defRPr sz="3600">
        <a:solidFill>
          <a:srgbClr val="72675A"/>
        </a:solidFill>
        <a:latin typeface="+mj-lt"/>
        <a:ea typeface="+mj-ea"/>
        <a:cs typeface="+mj-cs"/>
        <a:sym typeface="Baskerville"/>
      </a:defRPr>
    </a:lvl3pPr>
    <a:lvl4pPr indent="685800" algn="ctr" defTabSz="584200">
      <a:defRPr sz="3600">
        <a:solidFill>
          <a:srgbClr val="72675A"/>
        </a:solidFill>
        <a:latin typeface="+mj-lt"/>
        <a:ea typeface="+mj-ea"/>
        <a:cs typeface="+mj-cs"/>
        <a:sym typeface="Baskerville"/>
      </a:defRPr>
    </a:lvl4pPr>
    <a:lvl5pPr indent="914400" algn="ctr" defTabSz="584200">
      <a:defRPr sz="3600">
        <a:solidFill>
          <a:srgbClr val="72675A"/>
        </a:solidFill>
        <a:latin typeface="+mj-lt"/>
        <a:ea typeface="+mj-ea"/>
        <a:cs typeface="+mj-cs"/>
        <a:sym typeface="Baskerville"/>
      </a:defRPr>
    </a:lvl5pPr>
    <a:lvl6pPr indent="1143000" algn="ctr" defTabSz="584200">
      <a:defRPr sz="3600">
        <a:solidFill>
          <a:srgbClr val="72675A"/>
        </a:solidFill>
        <a:latin typeface="+mj-lt"/>
        <a:ea typeface="+mj-ea"/>
        <a:cs typeface="+mj-cs"/>
        <a:sym typeface="Baskerville"/>
      </a:defRPr>
    </a:lvl6pPr>
    <a:lvl7pPr indent="1371600" algn="ctr" defTabSz="584200">
      <a:defRPr sz="3600">
        <a:solidFill>
          <a:srgbClr val="72675A"/>
        </a:solidFill>
        <a:latin typeface="+mj-lt"/>
        <a:ea typeface="+mj-ea"/>
        <a:cs typeface="+mj-cs"/>
        <a:sym typeface="Baskerville"/>
      </a:defRPr>
    </a:lvl7pPr>
    <a:lvl8pPr indent="1600200" algn="ctr" defTabSz="584200">
      <a:defRPr sz="3600">
        <a:solidFill>
          <a:srgbClr val="72675A"/>
        </a:solidFill>
        <a:latin typeface="+mj-lt"/>
        <a:ea typeface="+mj-ea"/>
        <a:cs typeface="+mj-cs"/>
        <a:sym typeface="Baskerville"/>
      </a:defRPr>
    </a:lvl8pPr>
    <a:lvl9pPr indent="1828800" algn="ctr" defTabSz="584200">
      <a:defRPr sz="3600">
        <a:solidFill>
          <a:srgbClr val="72675A"/>
        </a:solidFill>
        <a:latin typeface="+mj-lt"/>
        <a:ea typeface="+mj-ea"/>
        <a:cs typeface="+mj-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b="def" i="def"/>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noFill/>
        </a:fill>
      </a:tcStyle>
    </a:wholeTbl>
    <a:band2H>
      <a:tcTxStyle b="def" i="def"/>
      <a:tcStyle>
        <a:tcBdr/>
        <a:fill>
          <a:solidFill>
            <a:srgbClr val="E1E0DA"/>
          </a:solidFill>
        </a:fill>
      </a:tcStyle>
    </a:band2H>
    <a:firstCol>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rgbClr val="516345"/>
              </a:solidFill>
              <a:prstDash val="solid"/>
              <a:miter lim="400000"/>
            </a:ln>
          </a:left>
          <a:right>
            <a:ln w="6350" cap="flat">
              <a:solidFill>
                <a:srgbClr val="516345"/>
              </a:solidFill>
              <a:prstDash val="solid"/>
              <a:miter lim="400000"/>
            </a:ln>
          </a:right>
          <a:top>
            <a:ln w="6350" cap="flat">
              <a:solidFill>
                <a:srgbClr val="516345"/>
              </a:solidFill>
              <a:prstDash val="solid"/>
              <a:miter lim="400000"/>
            </a:ln>
          </a:top>
          <a:bottom>
            <a:ln w="6350" cap="flat">
              <a:solidFill>
                <a:srgbClr val="516345"/>
              </a:solidFill>
              <a:prstDash val="solid"/>
              <a:miter lim="400000"/>
            </a:ln>
          </a:bottom>
          <a:insideH>
            <a:ln w="6350" cap="flat">
              <a:solidFill>
                <a:srgbClr val="516345"/>
              </a:solidFill>
              <a:prstDash val="solid"/>
              <a:miter lim="400000"/>
            </a:ln>
          </a:insideH>
          <a:insideV>
            <a:ln w="6350" cap="flat">
              <a:solidFill>
                <a:srgbClr val="516345"/>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b="def" i="def"/>
      <a:tcStyle>
        <a:tcBdr/>
        <a:fill>
          <a:solidFill>
            <a:srgbClr val="9AB0B5">
              <a:alpha val="10000"/>
            </a:srgbClr>
          </a:solidFill>
        </a:fill>
      </a:tcStyle>
    </a:band2H>
    <a:firstCol>
      <a:tcTxStyle b="off" i="off">
        <a:fontRef idx="major">
          <a:srgbClr val="000000"/>
        </a:fontRef>
        <a:srgbClr val="000000"/>
      </a:tcTxStyle>
      <a:tcStyle>
        <a:tcBdr>
          <a:left>
            <a:ln w="12700" cap="flat">
              <a:solidFill>
                <a:srgbClr val="5E7385"/>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5E7385"/>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5E7385"/>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b="def" i="def"/>
      <a:tcStyle>
        <a:tcBdr/>
        <a:fill>
          <a:solidFill>
            <a:srgbClr val="EFECE5"/>
          </a:solidFill>
        </a:fill>
      </a:tcStyle>
    </a:band2H>
    <a:firstCol>
      <a:tcTxStyle b="off" i="off">
        <a:fontRef idx="major">
          <a:srgbClr val="FFFFFF"/>
        </a:fontRef>
        <a:srgbClr val="FFFFFF"/>
      </a:tcTxStyle>
      <a:tcStyle>
        <a:tcBdr>
          <a:left>
            <a:ln w="12700" cap="flat">
              <a:solidFill>
                <a:srgbClr val="7D7054"/>
              </a:solidFill>
              <a:prstDash val="solid"/>
              <a:miter lim="400000"/>
            </a:ln>
          </a:left>
          <a:right>
            <a:ln w="1270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rgbClr val="7D7054"/>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rgbClr val="7D7054"/>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b="def" i="def"/>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b="def" i="def"/>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lvl="0"/>
          </a:p>
        </p:txBody>
      </p:sp>
      <p:sp>
        <p:nvSpPr>
          <p:cNvPr id="33" name="Shape 3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1079500" y="2438400"/>
            <a:ext cx="11176000" cy="2921000"/>
          </a:xfrm>
          <a:prstGeom prst="rect">
            <a:avLst/>
          </a:prstGeom>
        </p:spPr>
        <p:txBody>
          <a:bodyPr anchor="b"/>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
        <p:nvSpPr>
          <p:cNvPr id="6" name="Shape 6"/>
          <p:cNvSpPr/>
          <p:nvPr>
            <p:ph type="body" idx="1"/>
          </p:nvPr>
        </p:nvSpPr>
        <p:spPr>
          <a:xfrm>
            <a:off x="1079500" y="5346700"/>
            <a:ext cx="11176000" cy="1397000"/>
          </a:xfrm>
          <a:prstGeom prst="rect">
            <a:avLst/>
          </a:prstGeom>
        </p:spPr>
        <p:txBody>
          <a:bodyPr anchor="t"/>
          <a:lstStyle>
            <a:lvl1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2286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4572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6858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9144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lvl="0">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One</a:t>
            </a:r>
            <a:endParaRPr spc="144" sz="3600">
              <a:solidFill>
                <a:srgbClr val="FFFFFF"/>
              </a:solidFill>
              <a:effectLst>
                <a:outerShdw sx="100000" sy="100000" kx="0" ky="0" algn="b" rotWithShape="0" blurRad="25400" dist="27326" dir="16200000">
                  <a:srgbClr val="000000">
                    <a:alpha val="50000"/>
                  </a:srgbClr>
                </a:outerShdw>
              </a:effectLst>
            </a:endParaRPr>
          </a:p>
          <a:p>
            <a:pPr lvl="1">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Two</a:t>
            </a:r>
            <a:endParaRPr spc="144" sz="3600">
              <a:solidFill>
                <a:srgbClr val="FFFFFF"/>
              </a:solidFill>
              <a:effectLst>
                <a:outerShdw sx="100000" sy="100000" kx="0" ky="0" algn="b" rotWithShape="0" blurRad="25400" dist="27326" dir="16200000">
                  <a:srgbClr val="000000">
                    <a:alpha val="50000"/>
                  </a:srgbClr>
                </a:outerShdw>
              </a:effectLst>
            </a:endParaRPr>
          </a:p>
          <a:p>
            <a:pPr lvl="2">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Three</a:t>
            </a:r>
            <a:endParaRPr spc="144" sz="3600">
              <a:solidFill>
                <a:srgbClr val="FFFFFF"/>
              </a:solidFill>
              <a:effectLst>
                <a:outerShdw sx="100000" sy="100000" kx="0" ky="0" algn="b" rotWithShape="0" blurRad="25400" dist="27326" dir="16200000">
                  <a:srgbClr val="000000">
                    <a:alpha val="50000"/>
                  </a:srgbClr>
                </a:outerShdw>
              </a:effectLst>
            </a:endParaRPr>
          </a:p>
          <a:p>
            <a:pPr lvl="3">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Four</a:t>
            </a:r>
            <a:endParaRPr spc="144" sz="3600">
              <a:solidFill>
                <a:srgbClr val="FFFFFF"/>
              </a:solidFill>
              <a:effectLst>
                <a:outerShdw sx="100000" sy="100000" kx="0" ky="0" algn="b" rotWithShape="0" blurRad="25400" dist="27326" dir="16200000">
                  <a:srgbClr val="000000">
                    <a:alpha val="50000"/>
                  </a:srgbClr>
                </a:outerShdw>
              </a:effectLst>
            </a:endParaRPr>
          </a:p>
          <a:p>
            <a:pPr lvl="4">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1079500" y="6172200"/>
            <a:ext cx="11176000" cy="1968500"/>
          </a:xfrm>
          <a:prstGeom prst="rect">
            <a:avLst/>
          </a:prstGeom>
        </p:spPr>
        <p:txBody>
          <a:bodyPr anchor="b"/>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
        <p:nvSpPr>
          <p:cNvPr id="9" name="Shape 9"/>
          <p:cNvSpPr/>
          <p:nvPr>
            <p:ph type="body" idx="1"/>
          </p:nvPr>
        </p:nvSpPr>
        <p:spPr>
          <a:xfrm>
            <a:off x="1079500" y="8166100"/>
            <a:ext cx="11176000" cy="1308100"/>
          </a:xfrm>
          <a:prstGeom prst="rect">
            <a:avLst/>
          </a:prstGeom>
        </p:spPr>
        <p:txBody>
          <a:bodyPr anchor="t"/>
          <a:lstStyle>
            <a:lvl1pPr marL="0" indent="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2286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4572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6858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914400" algn="ctr">
              <a:spcBef>
                <a:spcPts val="0"/>
              </a:spcBef>
              <a:buSzTx/>
              <a:buNone/>
              <a:defRPr spc="144" sz="36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lvl="0">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One</a:t>
            </a:r>
            <a:endParaRPr spc="144" sz="3600">
              <a:solidFill>
                <a:srgbClr val="FFFFFF"/>
              </a:solidFill>
              <a:effectLst>
                <a:outerShdw sx="100000" sy="100000" kx="0" ky="0" algn="b" rotWithShape="0" blurRad="25400" dist="27326" dir="16200000">
                  <a:srgbClr val="000000">
                    <a:alpha val="50000"/>
                  </a:srgbClr>
                </a:outerShdw>
              </a:effectLst>
            </a:endParaRPr>
          </a:p>
          <a:p>
            <a:pPr lvl="1">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Two</a:t>
            </a:r>
            <a:endParaRPr spc="144" sz="3600">
              <a:solidFill>
                <a:srgbClr val="FFFFFF"/>
              </a:solidFill>
              <a:effectLst>
                <a:outerShdw sx="100000" sy="100000" kx="0" ky="0" algn="b" rotWithShape="0" blurRad="25400" dist="27326" dir="16200000">
                  <a:srgbClr val="000000">
                    <a:alpha val="50000"/>
                  </a:srgbClr>
                </a:outerShdw>
              </a:effectLst>
            </a:endParaRPr>
          </a:p>
          <a:p>
            <a:pPr lvl="2">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Three</a:t>
            </a:r>
            <a:endParaRPr spc="144" sz="3600">
              <a:solidFill>
                <a:srgbClr val="FFFFFF"/>
              </a:solidFill>
              <a:effectLst>
                <a:outerShdw sx="100000" sy="100000" kx="0" ky="0" algn="b" rotWithShape="0" blurRad="25400" dist="27326" dir="16200000">
                  <a:srgbClr val="000000">
                    <a:alpha val="50000"/>
                  </a:srgbClr>
                </a:outerShdw>
              </a:effectLst>
            </a:endParaRPr>
          </a:p>
          <a:p>
            <a:pPr lvl="3">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Four</a:t>
            </a:r>
            <a:endParaRPr spc="144" sz="3600">
              <a:solidFill>
                <a:srgbClr val="FFFFFF"/>
              </a:solidFill>
              <a:effectLst>
                <a:outerShdw sx="100000" sy="100000" kx="0" ky="0" algn="b" rotWithShape="0" blurRad="25400" dist="27326" dir="16200000">
                  <a:srgbClr val="000000">
                    <a:alpha val="50000"/>
                  </a:srgbClr>
                </a:outerShdw>
              </a:effectLst>
            </a:endParaRPr>
          </a:p>
          <a:p>
            <a:pPr lvl="4">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1079500" y="3416300"/>
            <a:ext cx="11176000" cy="2921000"/>
          </a:xfrm>
          <a:prstGeom prst="rect">
            <a:avLst/>
          </a:prstGeom>
        </p:spPr>
        <p:txBody>
          <a:bodyPr/>
          <a:lstStyle>
            <a:lvl1pPr>
              <a:defRPr cap="all" spc="232">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lvl="0">
              <a:defRPr cap="none" spc="0" sz="1800">
                <a:solidFill>
                  <a:srgbClr val="000000"/>
                </a:solidFill>
                <a:effectLst/>
              </a:defRPr>
            </a:pPr>
            <a:r>
              <a:rPr cap="all" spc="232" sz="5800">
                <a:solidFill>
                  <a:srgbClr val="EBEBEB"/>
                </a:solidFill>
                <a:effectLst>
                  <a:outerShdw sx="100000" sy="100000" kx="0" ky="0" algn="b" rotWithShape="0" blurRad="25400" dist="25400" dir="16200000">
                    <a:srgbClr val="000000">
                      <a:alpha val="50000"/>
                    </a:srgbClr>
                  </a:outerShdw>
                </a:effectLst>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 name="Shape 13"/>
          <p:cNvSpPr/>
          <p:nvPr>
            <p:ph type="title"/>
          </p:nvPr>
        </p:nvSpPr>
        <p:spPr>
          <a:xfrm>
            <a:off x="914400" y="1193800"/>
            <a:ext cx="5270500" cy="3911600"/>
          </a:xfrm>
          <a:prstGeom prst="rect">
            <a:avLst/>
          </a:prstGeom>
        </p:spPr>
        <p:txBody>
          <a:bodyPr anchor="b"/>
          <a:lstStyle/>
          <a:p>
            <a:pPr lvl="0">
              <a:defRPr sz="1800">
                <a:solidFill>
                  <a:srgbClr val="000000"/>
                </a:solidFill>
              </a:defRPr>
            </a:pPr>
            <a:r>
              <a:rPr sz="5800">
                <a:solidFill>
                  <a:srgbClr val="817463"/>
                </a:solidFill>
              </a:rPr>
              <a:t>Title Text</a:t>
            </a:r>
          </a:p>
        </p:txBody>
      </p:sp>
      <p:sp>
        <p:nvSpPr>
          <p:cNvPr id="14" name="Shape 14"/>
          <p:cNvSpPr/>
          <p:nvPr>
            <p:ph type="body" idx="1"/>
          </p:nvPr>
        </p:nvSpPr>
        <p:spPr>
          <a:xfrm>
            <a:off x="914400" y="5219700"/>
            <a:ext cx="5270500" cy="3378200"/>
          </a:xfrm>
          <a:prstGeom prst="rect">
            <a:avLst/>
          </a:prstGeom>
        </p:spPr>
        <p:txBody>
          <a:bodyPr anchor="t"/>
          <a:lstStyle>
            <a:lvl1pPr marL="0" indent="0" algn="ctr">
              <a:spcBef>
                <a:spcPts val="0"/>
              </a:spcBef>
              <a:buSzTx/>
              <a:buNone/>
              <a:defRPr sz="3600"/>
            </a:lvl1pPr>
            <a:lvl2pPr marL="0" indent="228600" algn="ctr">
              <a:spcBef>
                <a:spcPts val="0"/>
              </a:spcBef>
              <a:buSzTx/>
              <a:buNone/>
              <a:defRPr sz="3600"/>
            </a:lvl2pPr>
            <a:lvl3pPr marL="0" indent="457200" algn="ctr">
              <a:spcBef>
                <a:spcPts val="0"/>
              </a:spcBef>
              <a:buSzTx/>
              <a:buNone/>
              <a:defRPr sz="3600"/>
            </a:lvl3pPr>
            <a:lvl4pPr marL="0" indent="685800" algn="ctr">
              <a:spcBef>
                <a:spcPts val="0"/>
              </a:spcBef>
              <a:buSzTx/>
              <a:buNone/>
              <a:defRPr sz="3600"/>
            </a:lvl4pPr>
            <a:lvl5pPr marL="0" indent="914400" algn="ctr">
              <a:spcBef>
                <a:spcPts val="0"/>
              </a:spcBef>
              <a:buSzTx/>
              <a:buNone/>
              <a:defRPr sz="3600"/>
            </a:lvl5pPr>
          </a:lstStyle>
          <a:p>
            <a:pPr lvl="0">
              <a:defRPr sz="1800">
                <a:solidFill>
                  <a:srgbClr val="000000"/>
                </a:solidFill>
              </a:defRPr>
            </a:pPr>
            <a:r>
              <a:rPr sz="3600">
                <a:solidFill>
                  <a:srgbClr val="72675A"/>
                </a:solidFill>
              </a:rPr>
              <a:t>Body Level One</a:t>
            </a:r>
            <a:endParaRPr sz="3600">
              <a:solidFill>
                <a:srgbClr val="72675A"/>
              </a:solidFill>
            </a:endParaRPr>
          </a:p>
          <a:p>
            <a:pPr lvl="1">
              <a:defRPr sz="1800">
                <a:solidFill>
                  <a:srgbClr val="000000"/>
                </a:solidFill>
              </a:defRPr>
            </a:pPr>
            <a:r>
              <a:rPr sz="3600">
                <a:solidFill>
                  <a:srgbClr val="72675A"/>
                </a:solidFill>
              </a:rPr>
              <a:t>Body Level Two</a:t>
            </a:r>
            <a:endParaRPr sz="3600">
              <a:solidFill>
                <a:srgbClr val="72675A"/>
              </a:solidFill>
            </a:endParaRPr>
          </a:p>
          <a:p>
            <a:pPr lvl="2">
              <a:defRPr sz="1800">
                <a:solidFill>
                  <a:srgbClr val="000000"/>
                </a:solidFill>
              </a:defRPr>
            </a:pPr>
            <a:r>
              <a:rPr sz="3600">
                <a:solidFill>
                  <a:srgbClr val="72675A"/>
                </a:solidFill>
              </a:rPr>
              <a:t>Body Level Three</a:t>
            </a:r>
            <a:endParaRPr sz="3600">
              <a:solidFill>
                <a:srgbClr val="72675A"/>
              </a:solidFill>
            </a:endParaRPr>
          </a:p>
          <a:p>
            <a:pPr lvl="3">
              <a:defRPr sz="1800">
                <a:solidFill>
                  <a:srgbClr val="000000"/>
                </a:solidFill>
              </a:defRPr>
            </a:pPr>
            <a:r>
              <a:rPr sz="3600">
                <a:solidFill>
                  <a:srgbClr val="72675A"/>
                </a:solidFill>
              </a:rPr>
              <a:t>Body Level Four</a:t>
            </a:r>
            <a:endParaRPr sz="3600">
              <a:solidFill>
                <a:srgbClr val="72675A"/>
              </a:solidFill>
            </a:endParaRPr>
          </a:p>
          <a:p>
            <a:pPr lvl="4">
              <a:defRPr sz="1800">
                <a:solidFill>
                  <a:srgbClr val="000000"/>
                </a:solidFill>
              </a:defRPr>
            </a:pPr>
            <a:r>
              <a:rPr sz="3600">
                <a:solidFill>
                  <a:srgbClr val="72675A"/>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5800">
                <a:solidFill>
                  <a:srgbClr val="817463"/>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5800">
                <a:solidFill>
                  <a:srgbClr val="817463"/>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5800">
                <a:solidFill>
                  <a:srgbClr val="817463"/>
                </a:solidFill>
              </a:rPr>
              <a:t>Title Text</a:t>
            </a:r>
          </a:p>
        </p:txBody>
      </p:sp>
      <p:sp>
        <p:nvSpPr>
          <p:cNvPr id="22" name="Shape 22"/>
          <p:cNvSpPr/>
          <p:nvPr>
            <p:ph type="body" idx="1"/>
          </p:nvPr>
        </p:nvSpPr>
        <p:spPr>
          <a:xfrm>
            <a:off x="914400" y="2705100"/>
            <a:ext cx="5118100" cy="6019800"/>
          </a:xfrm>
          <a:prstGeom prst="rect">
            <a:avLst/>
          </a:prstGeom>
        </p:spPr>
        <p:txBody>
          <a:bodyPr/>
          <a:lstStyle>
            <a:lvl1pPr marL="342900" indent="-342900">
              <a:defRPr sz="3400"/>
            </a:lvl1pPr>
            <a:lvl2pPr marL="685800" indent="-342900">
              <a:defRPr sz="3400"/>
            </a:lvl2pPr>
            <a:lvl3pPr marL="1028700" indent="-342900">
              <a:defRPr sz="3400"/>
            </a:lvl3pPr>
            <a:lvl4pPr marL="1371600" indent="-342900">
              <a:defRPr sz="3400"/>
            </a:lvl4pPr>
            <a:lvl5pPr marL="1714500" indent="-342900">
              <a:defRPr sz="3400"/>
            </a:lvl5pPr>
          </a:lstStyle>
          <a:p>
            <a:pPr lvl="0">
              <a:defRPr sz="1800">
                <a:solidFill>
                  <a:srgbClr val="000000"/>
                </a:solidFill>
              </a:defRPr>
            </a:pPr>
            <a:r>
              <a:rPr sz="3400">
                <a:solidFill>
                  <a:srgbClr val="72675A"/>
                </a:solidFill>
              </a:rPr>
              <a:t>Body Level One</a:t>
            </a:r>
            <a:endParaRPr sz="3400">
              <a:solidFill>
                <a:srgbClr val="72675A"/>
              </a:solidFill>
            </a:endParaRPr>
          </a:p>
          <a:p>
            <a:pPr lvl="1">
              <a:defRPr sz="1800">
                <a:solidFill>
                  <a:srgbClr val="000000"/>
                </a:solidFill>
              </a:defRPr>
            </a:pPr>
            <a:r>
              <a:rPr sz="3400">
                <a:solidFill>
                  <a:srgbClr val="72675A"/>
                </a:solidFill>
              </a:rPr>
              <a:t>Body Level Two</a:t>
            </a:r>
            <a:endParaRPr sz="3400">
              <a:solidFill>
                <a:srgbClr val="72675A"/>
              </a:solidFill>
            </a:endParaRPr>
          </a:p>
          <a:p>
            <a:pPr lvl="2">
              <a:defRPr sz="1800">
                <a:solidFill>
                  <a:srgbClr val="000000"/>
                </a:solidFill>
              </a:defRPr>
            </a:pPr>
            <a:r>
              <a:rPr sz="3400">
                <a:solidFill>
                  <a:srgbClr val="72675A"/>
                </a:solidFill>
              </a:rPr>
              <a:t>Body Level Three</a:t>
            </a:r>
            <a:endParaRPr sz="3400">
              <a:solidFill>
                <a:srgbClr val="72675A"/>
              </a:solidFill>
            </a:endParaRPr>
          </a:p>
          <a:p>
            <a:pPr lvl="3">
              <a:defRPr sz="1800">
                <a:solidFill>
                  <a:srgbClr val="000000"/>
                </a:solidFill>
              </a:defRPr>
            </a:pPr>
            <a:r>
              <a:rPr sz="3400">
                <a:solidFill>
                  <a:srgbClr val="72675A"/>
                </a:solidFill>
              </a:rPr>
              <a:t>Body Level Four</a:t>
            </a:r>
            <a:endParaRPr sz="3400">
              <a:solidFill>
                <a:srgbClr val="72675A"/>
              </a:solidFill>
            </a:endParaRPr>
          </a:p>
          <a:p>
            <a:pPr lvl="4">
              <a:defRPr sz="1800">
                <a:solidFill>
                  <a:srgbClr val="000000"/>
                </a:solidFill>
              </a:defRPr>
            </a:pPr>
            <a:r>
              <a:rPr sz="3400">
                <a:solidFill>
                  <a:srgbClr val="72675A"/>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 name="Shape 24"/>
          <p:cNvSpPr/>
          <p:nvPr>
            <p:ph type="body" idx="1"/>
          </p:nvPr>
        </p:nvSpPr>
        <p:spPr>
          <a:xfrm>
            <a:off x="914400" y="685800"/>
            <a:ext cx="11176000" cy="8382000"/>
          </a:xfrm>
          <a:prstGeom prst="rect">
            <a:avLst/>
          </a:prstGeom>
        </p:spPr>
        <p:txBody>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 name="Shape 26"/>
          <p:cNvSpPr/>
          <p:nvPr>
            <p:ph type="body" idx="1"/>
          </p:nvPr>
        </p:nvSpPr>
        <p:spPr>
          <a:xfrm>
            <a:off x="1016000" y="7200900"/>
            <a:ext cx="5207000" cy="660400"/>
          </a:xfrm>
          <a:prstGeom prst="rect">
            <a:avLst/>
          </a:prstGeom>
        </p:spPr>
        <p:txBody>
          <a:bodyPr anchor="t"/>
          <a:lstStyle>
            <a:lvl1pPr marL="0" indent="0">
              <a:spcBef>
                <a:spcPts val="0"/>
              </a:spcBef>
              <a:buSzTx/>
              <a:buNone/>
              <a:defRPr sz="2400">
                <a:solidFill>
                  <a:srgbClr val="515151"/>
                </a:solidFill>
                <a:latin typeface="Bradley Hand ITC TT-Bold"/>
                <a:ea typeface="Bradley Hand ITC TT-Bold"/>
                <a:cs typeface="Bradley Hand ITC TT-Bold"/>
                <a:sym typeface="Bradley Hand ITC TT-Bold"/>
              </a:defRPr>
            </a:lvl1pPr>
            <a:lvl2pPr marL="0" indent="228600">
              <a:spcBef>
                <a:spcPts val="0"/>
              </a:spcBef>
              <a:buSzTx/>
              <a:buNone/>
              <a:defRPr sz="2400">
                <a:solidFill>
                  <a:srgbClr val="515151"/>
                </a:solidFill>
                <a:latin typeface="Bradley Hand ITC TT-Bold"/>
                <a:ea typeface="Bradley Hand ITC TT-Bold"/>
                <a:cs typeface="Bradley Hand ITC TT-Bold"/>
                <a:sym typeface="Bradley Hand ITC TT-Bold"/>
              </a:defRPr>
            </a:lvl2pPr>
            <a:lvl3pPr marL="0" indent="457200">
              <a:spcBef>
                <a:spcPts val="0"/>
              </a:spcBef>
              <a:buSzTx/>
              <a:buNone/>
              <a:defRPr sz="2400">
                <a:solidFill>
                  <a:srgbClr val="515151"/>
                </a:solidFill>
                <a:latin typeface="Bradley Hand ITC TT-Bold"/>
                <a:ea typeface="Bradley Hand ITC TT-Bold"/>
                <a:cs typeface="Bradley Hand ITC TT-Bold"/>
                <a:sym typeface="Bradley Hand ITC TT-Bold"/>
              </a:defRPr>
            </a:lvl3pPr>
            <a:lvl4pPr marL="0" indent="685800">
              <a:spcBef>
                <a:spcPts val="0"/>
              </a:spcBef>
              <a:buSzTx/>
              <a:buNone/>
              <a:defRPr sz="2400">
                <a:solidFill>
                  <a:srgbClr val="515151"/>
                </a:solidFill>
                <a:latin typeface="Bradley Hand ITC TT-Bold"/>
                <a:ea typeface="Bradley Hand ITC TT-Bold"/>
                <a:cs typeface="Bradley Hand ITC TT-Bold"/>
                <a:sym typeface="Bradley Hand ITC TT-Bold"/>
              </a:defRPr>
            </a:lvl4pPr>
            <a:lvl5pPr marL="0" indent="914400">
              <a:spcBef>
                <a:spcPts val="0"/>
              </a:spcBef>
              <a:buSzTx/>
              <a:buNone/>
              <a:defRPr sz="2400">
                <a:solidFill>
                  <a:srgbClr val="515151"/>
                </a:solidFill>
                <a:latin typeface="Bradley Hand ITC TT-Bold"/>
                <a:ea typeface="Bradley Hand ITC TT-Bold"/>
                <a:cs typeface="Bradley Hand ITC TT-Bold"/>
                <a:sym typeface="Bradley Hand ITC TT-Bold"/>
              </a:defRPr>
            </a:lvl5pPr>
          </a:lstStyle>
          <a:p>
            <a:pPr lvl="0">
              <a:defRPr sz="1800">
                <a:solidFill>
                  <a:srgbClr val="000000"/>
                </a:solidFill>
              </a:defRPr>
            </a:pPr>
            <a:r>
              <a:rPr sz="2400">
                <a:solidFill>
                  <a:srgbClr val="515151"/>
                </a:solidFill>
              </a:rPr>
              <a:t>Body Level One</a:t>
            </a:r>
            <a:endParaRPr sz="2400">
              <a:solidFill>
                <a:srgbClr val="515151"/>
              </a:solidFill>
            </a:endParaRPr>
          </a:p>
          <a:p>
            <a:pPr lvl="1">
              <a:defRPr sz="1800">
                <a:solidFill>
                  <a:srgbClr val="000000"/>
                </a:solidFill>
              </a:defRPr>
            </a:pPr>
            <a:r>
              <a:rPr sz="2400">
                <a:solidFill>
                  <a:srgbClr val="515151"/>
                </a:solidFill>
              </a:rPr>
              <a:t>Body Level Two</a:t>
            </a:r>
            <a:endParaRPr sz="2400">
              <a:solidFill>
                <a:srgbClr val="515151"/>
              </a:solidFill>
            </a:endParaRPr>
          </a:p>
          <a:p>
            <a:pPr lvl="2">
              <a:defRPr sz="1800">
                <a:solidFill>
                  <a:srgbClr val="000000"/>
                </a:solidFill>
              </a:defRPr>
            </a:pPr>
            <a:r>
              <a:rPr sz="2400">
                <a:solidFill>
                  <a:srgbClr val="515151"/>
                </a:solidFill>
              </a:rPr>
              <a:t>Body Level Three</a:t>
            </a:r>
            <a:endParaRPr sz="2400">
              <a:solidFill>
                <a:srgbClr val="515151"/>
              </a:solidFill>
            </a:endParaRPr>
          </a:p>
          <a:p>
            <a:pPr lvl="3">
              <a:defRPr sz="1800">
                <a:solidFill>
                  <a:srgbClr val="000000"/>
                </a:solidFill>
              </a:defRPr>
            </a:pPr>
            <a:r>
              <a:rPr sz="2400">
                <a:solidFill>
                  <a:srgbClr val="515151"/>
                </a:solidFill>
              </a:rPr>
              <a:t>Body Level Four</a:t>
            </a:r>
            <a:endParaRPr sz="2400">
              <a:solidFill>
                <a:srgbClr val="515151"/>
              </a:solidFill>
            </a:endParaRPr>
          </a:p>
          <a:p>
            <a:pPr lvl="4">
              <a:defRPr sz="1800">
                <a:solidFill>
                  <a:srgbClr val="000000"/>
                </a:solidFill>
              </a:defRPr>
            </a:pPr>
            <a:r>
              <a:rPr sz="2400">
                <a:solidFill>
                  <a:srgbClr val="515151"/>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14400" y="317500"/>
            <a:ext cx="11176000" cy="1778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800">
                <a:solidFill>
                  <a:srgbClr val="817463"/>
                </a:solidFill>
              </a:rPr>
              <a:t>Title Text</a:t>
            </a:r>
          </a:p>
        </p:txBody>
      </p:sp>
      <p:sp>
        <p:nvSpPr>
          <p:cNvPr id="3" name="Shape 3"/>
          <p:cNvSpPr/>
          <p:nvPr>
            <p:ph type="body" idx="1"/>
          </p:nvPr>
        </p:nvSpPr>
        <p:spPr>
          <a:xfrm>
            <a:off x="914400" y="2717800"/>
            <a:ext cx="11176000" cy="635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p:transition spd="med" advClick="1"/>
  <p:txStyles>
    <p:titleStyle>
      <a:lvl1pPr algn="ctr" defTabSz="584200">
        <a:defRPr sz="5800">
          <a:solidFill>
            <a:srgbClr val="817463"/>
          </a:solidFill>
          <a:latin typeface="+mj-lt"/>
          <a:ea typeface="+mj-ea"/>
          <a:cs typeface="+mj-cs"/>
          <a:sym typeface="Baskerville"/>
        </a:defRPr>
      </a:lvl1pPr>
      <a:lvl2pPr indent="228600" algn="ctr" defTabSz="584200">
        <a:defRPr sz="5800">
          <a:solidFill>
            <a:srgbClr val="817463"/>
          </a:solidFill>
          <a:latin typeface="+mj-lt"/>
          <a:ea typeface="+mj-ea"/>
          <a:cs typeface="+mj-cs"/>
          <a:sym typeface="Baskerville"/>
        </a:defRPr>
      </a:lvl2pPr>
      <a:lvl3pPr indent="457200" algn="ctr" defTabSz="584200">
        <a:defRPr sz="5800">
          <a:solidFill>
            <a:srgbClr val="817463"/>
          </a:solidFill>
          <a:latin typeface="+mj-lt"/>
          <a:ea typeface="+mj-ea"/>
          <a:cs typeface="+mj-cs"/>
          <a:sym typeface="Baskerville"/>
        </a:defRPr>
      </a:lvl3pPr>
      <a:lvl4pPr indent="685800" algn="ctr" defTabSz="584200">
        <a:defRPr sz="5800">
          <a:solidFill>
            <a:srgbClr val="817463"/>
          </a:solidFill>
          <a:latin typeface="+mj-lt"/>
          <a:ea typeface="+mj-ea"/>
          <a:cs typeface="+mj-cs"/>
          <a:sym typeface="Baskerville"/>
        </a:defRPr>
      </a:lvl4pPr>
      <a:lvl5pPr indent="914400" algn="ctr" defTabSz="584200">
        <a:defRPr sz="5800">
          <a:solidFill>
            <a:srgbClr val="817463"/>
          </a:solidFill>
          <a:latin typeface="+mj-lt"/>
          <a:ea typeface="+mj-ea"/>
          <a:cs typeface="+mj-cs"/>
          <a:sym typeface="Baskerville"/>
        </a:defRPr>
      </a:lvl5pPr>
      <a:lvl6pPr indent="1143000" algn="ctr" defTabSz="584200">
        <a:defRPr sz="5800">
          <a:solidFill>
            <a:srgbClr val="817463"/>
          </a:solidFill>
          <a:latin typeface="+mj-lt"/>
          <a:ea typeface="+mj-ea"/>
          <a:cs typeface="+mj-cs"/>
          <a:sym typeface="Baskerville"/>
        </a:defRPr>
      </a:lvl6pPr>
      <a:lvl7pPr indent="1371600" algn="ctr" defTabSz="584200">
        <a:defRPr sz="5800">
          <a:solidFill>
            <a:srgbClr val="817463"/>
          </a:solidFill>
          <a:latin typeface="+mj-lt"/>
          <a:ea typeface="+mj-ea"/>
          <a:cs typeface="+mj-cs"/>
          <a:sym typeface="Baskerville"/>
        </a:defRPr>
      </a:lvl7pPr>
      <a:lvl8pPr indent="1600200" algn="ctr" defTabSz="584200">
        <a:defRPr sz="5800">
          <a:solidFill>
            <a:srgbClr val="817463"/>
          </a:solidFill>
          <a:latin typeface="+mj-lt"/>
          <a:ea typeface="+mj-ea"/>
          <a:cs typeface="+mj-cs"/>
          <a:sym typeface="Baskerville"/>
        </a:defRPr>
      </a:lvl8pPr>
      <a:lvl9pPr indent="1828800" algn="ctr" defTabSz="584200">
        <a:defRPr sz="5800">
          <a:solidFill>
            <a:srgbClr val="817463"/>
          </a:solidFill>
          <a:latin typeface="+mj-lt"/>
          <a:ea typeface="+mj-ea"/>
          <a:cs typeface="+mj-cs"/>
          <a:sym typeface="Baskerville"/>
        </a:defRPr>
      </a:lvl9pPr>
    </p:titleStyle>
    <p:bodyStyle>
      <a:lvl1pPr marL="419100" indent="-419100" defTabSz="584200">
        <a:spcBef>
          <a:spcPts val="3800"/>
        </a:spcBef>
        <a:buSzPct val="100000"/>
        <a:buChar char="•"/>
        <a:defRPr sz="4000">
          <a:solidFill>
            <a:srgbClr val="72675A"/>
          </a:solidFill>
          <a:latin typeface="+mj-lt"/>
          <a:ea typeface="+mj-ea"/>
          <a:cs typeface="+mj-cs"/>
          <a:sym typeface="Baskerville"/>
        </a:defRPr>
      </a:lvl1pPr>
      <a:lvl2pPr marL="838200" indent="-419100" defTabSz="584200">
        <a:spcBef>
          <a:spcPts val="3800"/>
        </a:spcBef>
        <a:buSzPct val="100000"/>
        <a:buChar char="•"/>
        <a:defRPr sz="4000">
          <a:solidFill>
            <a:srgbClr val="72675A"/>
          </a:solidFill>
          <a:latin typeface="+mj-lt"/>
          <a:ea typeface="+mj-ea"/>
          <a:cs typeface="+mj-cs"/>
          <a:sym typeface="Baskerville"/>
        </a:defRPr>
      </a:lvl2pPr>
      <a:lvl3pPr marL="1257300" indent="-419100" defTabSz="584200">
        <a:spcBef>
          <a:spcPts val="3800"/>
        </a:spcBef>
        <a:buSzPct val="100000"/>
        <a:buChar char="•"/>
        <a:defRPr sz="4000">
          <a:solidFill>
            <a:srgbClr val="72675A"/>
          </a:solidFill>
          <a:latin typeface="+mj-lt"/>
          <a:ea typeface="+mj-ea"/>
          <a:cs typeface="+mj-cs"/>
          <a:sym typeface="Baskerville"/>
        </a:defRPr>
      </a:lvl3pPr>
      <a:lvl4pPr marL="1676400" indent="-419100" defTabSz="584200">
        <a:spcBef>
          <a:spcPts val="3800"/>
        </a:spcBef>
        <a:buSzPct val="100000"/>
        <a:buChar char="•"/>
        <a:defRPr sz="4000">
          <a:solidFill>
            <a:srgbClr val="72675A"/>
          </a:solidFill>
          <a:latin typeface="+mj-lt"/>
          <a:ea typeface="+mj-ea"/>
          <a:cs typeface="+mj-cs"/>
          <a:sym typeface="Baskerville"/>
        </a:defRPr>
      </a:lvl4pPr>
      <a:lvl5pPr marL="2095500" indent="-419100" defTabSz="584200">
        <a:spcBef>
          <a:spcPts val="3800"/>
        </a:spcBef>
        <a:buSzPct val="100000"/>
        <a:buChar char="•"/>
        <a:defRPr sz="4000">
          <a:solidFill>
            <a:srgbClr val="72675A"/>
          </a:solidFill>
          <a:latin typeface="+mj-lt"/>
          <a:ea typeface="+mj-ea"/>
          <a:cs typeface="+mj-cs"/>
          <a:sym typeface="Baskerville"/>
        </a:defRPr>
      </a:lvl5pPr>
      <a:lvl6pPr marL="2514600" indent="-419100" defTabSz="584200">
        <a:spcBef>
          <a:spcPts val="3800"/>
        </a:spcBef>
        <a:buSzPct val="100000"/>
        <a:buChar char="•"/>
        <a:defRPr sz="4000">
          <a:solidFill>
            <a:srgbClr val="72675A"/>
          </a:solidFill>
          <a:latin typeface="+mj-lt"/>
          <a:ea typeface="+mj-ea"/>
          <a:cs typeface="+mj-cs"/>
          <a:sym typeface="Baskerville"/>
        </a:defRPr>
      </a:lvl6pPr>
      <a:lvl7pPr marL="2933700" indent="-419100" defTabSz="584200">
        <a:spcBef>
          <a:spcPts val="3800"/>
        </a:spcBef>
        <a:buSzPct val="100000"/>
        <a:buChar char="•"/>
        <a:defRPr sz="4000">
          <a:solidFill>
            <a:srgbClr val="72675A"/>
          </a:solidFill>
          <a:latin typeface="+mj-lt"/>
          <a:ea typeface="+mj-ea"/>
          <a:cs typeface="+mj-cs"/>
          <a:sym typeface="Baskerville"/>
        </a:defRPr>
      </a:lvl7pPr>
      <a:lvl8pPr marL="3352800" indent="-419100" defTabSz="584200">
        <a:spcBef>
          <a:spcPts val="3800"/>
        </a:spcBef>
        <a:buSzPct val="100000"/>
        <a:buChar char="•"/>
        <a:defRPr sz="4000">
          <a:solidFill>
            <a:srgbClr val="72675A"/>
          </a:solidFill>
          <a:latin typeface="+mj-lt"/>
          <a:ea typeface="+mj-ea"/>
          <a:cs typeface="+mj-cs"/>
          <a:sym typeface="Baskerville"/>
        </a:defRPr>
      </a:lvl8pPr>
      <a:lvl9pPr marL="3771900" indent="-419100" defTabSz="584200">
        <a:spcBef>
          <a:spcPts val="3800"/>
        </a:spcBef>
        <a:buSzPct val="100000"/>
        <a:buChar char="•"/>
        <a:defRPr sz="4000">
          <a:solidFill>
            <a:srgbClr val="72675A"/>
          </a:solidFill>
          <a:latin typeface="+mj-lt"/>
          <a:ea typeface="+mj-ea"/>
          <a:cs typeface="+mj-cs"/>
          <a:sym typeface="Baskerville"/>
        </a:defRPr>
      </a:lvl9pPr>
    </p:bodyStyle>
    <p:otherStyle>
      <a:lvl1pPr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1pPr>
      <a:lvl2pPr indent="2286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2pPr>
      <a:lvl3pPr indent="4572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3pPr>
      <a:lvl4pPr indent="6858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4pPr>
      <a:lvl5pPr indent="9144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5pPr>
      <a:lvl6pPr indent="11430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6pPr>
      <a:lvl7pPr indent="13716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7pPr>
      <a:lvl8pPr indent="16002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8pPr>
      <a:lvl9pPr indent="18288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gif"/><Relationship Id="rId3" Type="http://schemas.microsoft.com/office/2007/relationships/media" Target="../media/media1.gif"/><Relationship Id="rId4" Type="http://schemas.openxmlformats.org/officeDocument/2006/relationships/image" Target="../media/image2.png"/><Relationship Id="rId5" Type="http://schemas.openxmlformats.org/officeDocument/2006/relationships/hyperlink" Target="http://giphy.com/gifs/rmRDNnH9rW3wQ" TargetMode="External"/><Relationship Id="rId6" Type="http://schemas.openxmlformats.org/officeDocument/2006/relationships/hyperlink" Target="http://GIPHY.com"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adsabs.harvard.edu/abs/2008AJ....136.2136R"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title"/>
          </p:nvPr>
        </p:nvSpPr>
        <p:spPr>
          <a:prstGeom prst="rect">
            <a:avLst/>
          </a:prstGeom>
        </p:spPr>
        <p:txBody>
          <a:bodyPr/>
          <a:lstStyle>
            <a:lvl1pPr>
              <a:defRPr b="1" spc="416" sz="10400">
                <a:solidFill>
                  <a:srgbClr val="FF2600"/>
                </a:solidFill>
                <a:latin typeface="Impact"/>
                <a:ea typeface="Impact"/>
                <a:cs typeface="Impact"/>
                <a:sym typeface="Impact"/>
              </a:defRPr>
            </a:lvl1pPr>
          </a:lstStyle>
          <a:p>
            <a:pPr lvl="0">
              <a:defRPr b="0" cap="none" spc="0" sz="1800">
                <a:solidFill>
                  <a:srgbClr val="000000"/>
                </a:solidFill>
                <a:effectLst/>
              </a:defRPr>
            </a:pPr>
            <a:r>
              <a:rPr b="1" cap="all" spc="416" sz="10400">
                <a:solidFill>
                  <a:srgbClr val="FF2600"/>
                </a:solidFill>
                <a:effectLst>
                  <a:outerShdw sx="100000" sy="100000" kx="0" ky="0" algn="b" rotWithShape="0" blurRad="25400" dist="25400" dir="16200000">
                    <a:srgbClr val="000000">
                      <a:alpha val="50000"/>
                    </a:srgbClr>
                  </a:outerShdw>
                </a:effectLst>
              </a:rPr>
              <a:t>Mayday!!!</a:t>
            </a:r>
          </a:p>
        </p:txBody>
      </p:sp>
      <p:sp>
        <p:nvSpPr>
          <p:cNvPr id="36" name="Shape 36"/>
          <p:cNvSpPr/>
          <p:nvPr>
            <p:ph type="body" idx="1"/>
          </p:nvPr>
        </p:nvSpPr>
        <p:spPr>
          <a:prstGeom prst="rect">
            <a:avLst/>
          </a:prstGeom>
        </p:spPr>
        <p:txBody>
          <a:bodyPr/>
          <a:lstStyle/>
          <a:p>
            <a:pPr lvl="0">
              <a:defRPr spc="0" sz="1800">
                <a:solidFill>
                  <a:srgbClr val="000000"/>
                </a:solidFill>
                <a:effectLst/>
              </a:defRPr>
            </a:pPr>
            <a:r>
              <a:rPr spc="144" sz="3600">
                <a:solidFill>
                  <a:srgbClr val="FFFFFF"/>
                </a:solidFill>
                <a:effectLst>
                  <a:outerShdw sx="100000" sy="100000" kx="0" ky="0" algn="b" rotWithShape="0" blurRad="25400" dist="27326" dir="16200000">
                    <a:srgbClr val="000000">
                      <a:alpha val="50000"/>
                    </a:srgbClr>
                  </a:outerShdw>
                </a:effectLst>
              </a:rPr>
              <a:t>Bleed Trails. Why. What they are. How to make them go away.</a:t>
            </a:r>
          </a:p>
        </p:txBody>
      </p:sp>
      <p:sp>
        <p:nvSpPr>
          <p:cNvPr id="37" name="Shape 37"/>
          <p:cNvSpPr/>
          <p:nvPr/>
        </p:nvSpPr>
        <p:spPr>
          <a:xfrm>
            <a:off x="5075882" y="7619999"/>
            <a:ext cx="285303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600">
                <a:solidFill>
                  <a:srgbClr val="72675A"/>
                </a:solidFill>
              </a:rPr>
              <a:t>Baillie Duncan</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ph type="title"/>
          </p:nvPr>
        </p:nvSpPr>
        <p:spPr>
          <a:prstGeom prst="rect">
            <a:avLst/>
          </a:prstGeom>
        </p:spPr>
        <p:txBody>
          <a:bodyPr/>
          <a:lstStyle/>
          <a:p>
            <a:pPr lvl="0">
              <a:defRPr sz="1800">
                <a:solidFill>
                  <a:srgbClr val="000000"/>
                </a:solidFill>
              </a:defRPr>
            </a:pPr>
            <a:r>
              <a:rPr sz="5800">
                <a:solidFill>
                  <a:srgbClr val="817463"/>
                </a:solidFill>
              </a:rPr>
              <a:t>Why?</a:t>
            </a:r>
          </a:p>
        </p:txBody>
      </p:sp>
      <p:sp>
        <p:nvSpPr>
          <p:cNvPr id="40" name="Shape 40"/>
          <p:cNvSpPr/>
          <p:nvPr>
            <p:ph type="body" idx="1"/>
          </p:nvPr>
        </p:nvSpPr>
        <p:spPr>
          <a:prstGeom prst="rect">
            <a:avLst/>
          </a:prstGeom>
        </p:spPr>
        <p:txBody>
          <a:bodyPr anchor="t"/>
          <a:lstStyle/>
          <a:p>
            <a:pPr lvl="0" marL="0" indent="0" algn="ctr">
              <a:spcBef>
                <a:spcPts val="0"/>
              </a:spcBef>
              <a:buSzTx/>
              <a:buNone/>
              <a:defRPr sz="1800">
                <a:solidFill>
                  <a:srgbClr val="000000"/>
                </a:solidFill>
              </a:defRPr>
            </a:pPr>
            <a:r>
              <a:rPr sz="3600">
                <a:solidFill>
                  <a:srgbClr val="C82506"/>
                </a:solidFill>
              </a:rPr>
              <a:t>Why do we have the problem of bleed trails?</a:t>
            </a:r>
            <a:endParaRPr sz="3600">
              <a:solidFill>
                <a:srgbClr val="C82506"/>
              </a:solidFill>
            </a:endParaRPr>
          </a:p>
          <a:p>
            <a:pPr lvl="0" marL="0" indent="0" algn="ctr">
              <a:spcBef>
                <a:spcPts val="0"/>
              </a:spcBef>
              <a:buSzTx/>
              <a:buNone/>
              <a:defRPr sz="1800">
                <a:solidFill>
                  <a:srgbClr val="000000"/>
                </a:solidFill>
              </a:defRPr>
            </a:pPr>
            <a:r>
              <a:rPr sz="3400">
                <a:solidFill>
                  <a:srgbClr val="7D7054"/>
                </a:solidFill>
              </a:rPr>
              <a:t>Bleed trails are the result of taking an exposure with a CCD (Charged-Coupled Device) that was too long for the object being imaged. An over exposure causes the electrons to “spill over” and create the appearance of a bright streak on the final image. </a:t>
            </a:r>
          </a:p>
        </p:txBody>
      </p:sp>
      <p:pic>
        <p:nvPicPr>
          <p:cNvPr id="41" name="Gif filling cup.gif"/>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429567" y="5887731"/>
            <a:ext cx="4145666" cy="2329864"/>
          </a:xfrm>
          <a:prstGeom prst="rect">
            <a:avLst/>
          </a:prstGeom>
        </p:spPr>
      </p:pic>
      <p:sp>
        <p:nvSpPr>
          <p:cNvPr id="42" name="Shape 42"/>
          <p:cNvSpPr/>
          <p:nvPr/>
        </p:nvSpPr>
        <p:spPr>
          <a:xfrm>
            <a:off x="3700662" y="8210550"/>
            <a:ext cx="5247876"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solidFill>
                  <a:srgbClr val="000000"/>
                </a:solidFill>
              </a:defRPr>
            </a:pPr>
            <a:r>
              <a:rPr sz="1600" u="sng">
                <a:solidFill>
                  <a:srgbClr val="72675A"/>
                </a:solidFill>
                <a:hlinkClick r:id="rId5" invalidUrl="" action="" tgtFrame="" tooltip="" history="1" highlightClick="0" endSnd="0"/>
              </a:rPr>
              <a:t>http://giphy.com/gifs/rmRDNnH9rW3wQ</a:t>
            </a:r>
            <a:endParaRPr sz="1600">
              <a:solidFill>
                <a:srgbClr val="72675A"/>
              </a:solidFill>
            </a:endParaRPr>
          </a:p>
          <a:p>
            <a:pPr lvl="0">
              <a:defRPr sz="1800">
                <a:solidFill>
                  <a:srgbClr val="000000"/>
                </a:solidFill>
              </a:defRPr>
            </a:pPr>
            <a:r>
              <a:rPr sz="1600">
                <a:solidFill>
                  <a:srgbClr val="72675A"/>
                </a:solidFill>
              </a:rPr>
              <a:t>Source: </a:t>
            </a:r>
            <a:r>
              <a:rPr sz="1600" u="sng">
                <a:solidFill>
                  <a:srgbClr val="72675A"/>
                </a:solidFill>
                <a:hlinkClick r:id="rId6" invalidUrl="" action="" tgtFrame="" tooltip="" history="1" highlightClick="0" endSnd="0"/>
              </a:rPr>
              <a:t>GIPHY.com</a:t>
            </a: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4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 name="Shape 44"/>
          <p:cNvSpPr/>
          <p:nvPr>
            <p:ph type="title"/>
          </p:nvPr>
        </p:nvSpPr>
        <p:spPr>
          <a:prstGeom prst="rect">
            <a:avLst/>
          </a:prstGeom>
        </p:spPr>
        <p:txBody>
          <a:bodyPr/>
          <a:lstStyle/>
          <a:p>
            <a:pPr lvl="0">
              <a:defRPr sz="1800">
                <a:solidFill>
                  <a:srgbClr val="000000"/>
                </a:solidFill>
              </a:defRPr>
            </a:pPr>
            <a:r>
              <a:rPr sz="5800">
                <a:solidFill>
                  <a:srgbClr val="817463"/>
                </a:solidFill>
              </a:rPr>
              <a:t>What are Bleed Trails?</a:t>
            </a:r>
          </a:p>
        </p:txBody>
      </p:sp>
      <p:sp>
        <p:nvSpPr>
          <p:cNvPr id="45" name="Shape 45"/>
          <p:cNvSpPr/>
          <p:nvPr>
            <p:ph type="body" idx="1"/>
          </p:nvPr>
        </p:nvSpPr>
        <p:spPr>
          <a:xfrm>
            <a:off x="914400" y="2108200"/>
            <a:ext cx="11176000" cy="6350000"/>
          </a:xfrm>
          <a:prstGeom prst="rect">
            <a:avLst/>
          </a:prstGeom>
        </p:spPr>
        <p:txBody>
          <a:bodyPr anchor="t"/>
          <a:lstStyle/>
          <a:p>
            <a:pPr lvl="0" marL="0" indent="0">
              <a:buSzTx/>
              <a:buNone/>
              <a:defRPr sz="1800">
                <a:solidFill>
                  <a:srgbClr val="000000"/>
                </a:solidFill>
              </a:defRPr>
            </a:pPr>
            <a:r>
              <a:rPr sz="2100">
                <a:solidFill>
                  <a:srgbClr val="0433FF"/>
                </a:solidFill>
                <a:latin typeface="Noteworthy Light"/>
                <a:ea typeface="Noteworthy Light"/>
                <a:cs typeface="Noteworthy Light"/>
                <a:sym typeface="Noteworthy Light"/>
              </a:rPr>
              <a:t>First, we must know a little bit about how the CCD works to understand what bleed trails are exactly.</a:t>
            </a:r>
            <a:endParaRPr sz="2100">
              <a:solidFill>
                <a:srgbClr val="0433FF"/>
              </a:solidFill>
              <a:latin typeface="Noteworthy Light"/>
              <a:ea typeface="Noteworthy Light"/>
              <a:cs typeface="Noteworthy Light"/>
              <a:sym typeface="Noteworthy Light"/>
            </a:endParaRPr>
          </a:p>
          <a:p>
            <a:pPr lvl="0" marL="0" indent="0">
              <a:buSzTx/>
              <a:buNone/>
              <a:defRPr sz="1800">
                <a:solidFill>
                  <a:srgbClr val="000000"/>
                </a:solidFill>
              </a:defRPr>
            </a:pPr>
            <a:r>
              <a:rPr sz="2100">
                <a:solidFill>
                  <a:srgbClr val="B88651"/>
                </a:solidFill>
              </a:rPr>
              <a:t>The charges are stored in whats called a </a:t>
            </a:r>
            <a:r>
              <a:rPr sz="2100">
                <a:solidFill>
                  <a:srgbClr val="FF40FF"/>
                </a:solidFill>
              </a:rPr>
              <a:t>Voltage Well</a:t>
            </a:r>
            <a:r>
              <a:rPr sz="2100">
                <a:solidFill>
                  <a:srgbClr val="B88651"/>
                </a:solidFill>
              </a:rPr>
              <a:t>. (V in the diagram) This Well typically is 3-6 micrometers in depth from the silicon-oxide interface. (X in the diagram, but not the main focus here.)</a:t>
            </a:r>
            <a:endParaRPr sz="2100">
              <a:solidFill>
                <a:srgbClr val="B88651"/>
              </a:solidFill>
            </a:endParaRPr>
          </a:p>
          <a:p>
            <a:pPr lvl="0" marL="0" indent="0">
              <a:spcBef>
                <a:spcPts val="2100"/>
              </a:spcBef>
              <a:buSzTx/>
              <a:buNone/>
              <a:defRPr sz="1800">
                <a:solidFill>
                  <a:srgbClr val="000000"/>
                </a:solidFill>
              </a:defRPr>
            </a:pPr>
            <a:r>
              <a:rPr sz="2100">
                <a:solidFill>
                  <a:srgbClr val="FF40FF"/>
                </a:solidFill>
              </a:rPr>
              <a:t>Thermal Relaxation Time </a:t>
            </a:r>
            <a:r>
              <a:rPr sz="2100">
                <a:solidFill>
                  <a:srgbClr val="AA7942"/>
                </a:solidFill>
              </a:rPr>
              <a:t>is when there are equal amount of electrons on the surface as there are holes in the Voltage Well.</a:t>
            </a:r>
            <a:endParaRPr sz="2100">
              <a:solidFill>
                <a:srgbClr val="AA7942"/>
              </a:solidFill>
            </a:endParaRPr>
          </a:p>
          <a:p>
            <a:pPr lvl="0" marL="0" indent="0">
              <a:spcBef>
                <a:spcPts val="2100"/>
              </a:spcBef>
              <a:buSzTx/>
              <a:buNone/>
              <a:defRPr sz="1800">
                <a:solidFill>
                  <a:srgbClr val="000000"/>
                </a:solidFill>
              </a:defRPr>
            </a:pPr>
            <a:r>
              <a:rPr sz="2100"/>
              <a:t>*** Useful electrons can only be gathered into the Voltage Well for a time period less than the Relaxation Time!</a:t>
            </a:r>
            <a:endParaRPr sz="2100"/>
          </a:p>
          <a:p>
            <a:pPr lvl="0" marL="0" indent="0">
              <a:spcBef>
                <a:spcPts val="2100"/>
              </a:spcBef>
              <a:buSzTx/>
              <a:buNone/>
              <a:defRPr sz="1800">
                <a:solidFill>
                  <a:srgbClr val="000000"/>
                </a:solidFill>
              </a:defRPr>
            </a:pPr>
            <a:r>
              <a:rPr sz="2100" u="sng">
                <a:solidFill>
                  <a:srgbClr val="AA7942"/>
                </a:solidFill>
              </a:rPr>
              <a:t>Side Note</a:t>
            </a:r>
            <a:r>
              <a:rPr sz="2100">
                <a:solidFill>
                  <a:srgbClr val="AA7942"/>
                </a:solidFill>
              </a:rPr>
              <a:t>: The reason you must cool down the CCD so much, is so the Relaxation Time will last for several hours. We need the Relaxation Time to last that long because the production of charges by photoelectric effect can last several hours. </a:t>
            </a:r>
            <a:r>
              <a:rPr sz="2100"/>
              <a:t>The Relaxation Time must be longer than the the time you are gathering your data. </a:t>
            </a:r>
          </a:p>
        </p:txBody>
      </p:sp>
      <p:pic>
        <p:nvPicPr>
          <p:cNvPr id="46" name="FullSizeRender-4.jpg"/>
          <p:cNvPicPr/>
          <p:nvPr/>
        </p:nvPicPr>
        <p:blipFill>
          <a:blip r:embed="rId2">
            <a:extLst/>
          </a:blip>
          <a:stretch>
            <a:fillRect/>
          </a:stretch>
        </p:blipFill>
        <p:spPr>
          <a:xfrm>
            <a:off x="4614465" y="6658663"/>
            <a:ext cx="3776009" cy="2735472"/>
          </a:xfrm>
          <a:prstGeom prst="rect">
            <a:avLst/>
          </a:prstGeom>
          <a:ln w="50800">
            <a:solidFill/>
            <a:miter lim="400000"/>
          </a:ln>
        </p:spPr>
      </p:pic>
      <p:sp>
        <p:nvSpPr>
          <p:cNvPr id="47" name="Shape 47"/>
          <p:cNvSpPr/>
          <p:nvPr/>
        </p:nvSpPr>
        <p:spPr>
          <a:xfrm>
            <a:off x="8702563" y="9169400"/>
            <a:ext cx="4161657"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sz="1800">
                <a:solidFill>
                  <a:srgbClr val="000000"/>
                </a:solidFill>
              </a:defRPr>
            </a:pPr>
            <a:r>
              <a:rPr sz="1500">
                <a:solidFill>
                  <a:srgbClr val="72675A"/>
                </a:solidFill>
              </a:rPr>
              <a:t>Source: “CCD Astronomy” by Christian Buil</a:t>
            </a: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p>
            <a:pPr lvl="0">
              <a:defRPr sz="1800">
                <a:solidFill>
                  <a:srgbClr val="000000"/>
                </a:solidFill>
              </a:defRPr>
            </a:pPr>
            <a:r>
              <a:rPr sz="5800">
                <a:solidFill>
                  <a:srgbClr val="817463"/>
                </a:solidFill>
              </a:rPr>
              <a:t>What are Bleed Trails?</a:t>
            </a:r>
          </a:p>
        </p:txBody>
      </p:sp>
      <p:sp>
        <p:nvSpPr>
          <p:cNvPr id="50" name="Shape 50"/>
          <p:cNvSpPr/>
          <p:nvPr>
            <p:ph type="body" idx="1"/>
          </p:nvPr>
        </p:nvSpPr>
        <p:spPr>
          <a:xfrm>
            <a:off x="914400" y="2245617"/>
            <a:ext cx="11176000" cy="6350001"/>
          </a:xfrm>
          <a:prstGeom prst="rect">
            <a:avLst/>
          </a:prstGeom>
        </p:spPr>
        <p:txBody>
          <a:bodyPr anchor="t"/>
          <a:lstStyle/>
          <a:p>
            <a:pPr lvl="0" marL="0" indent="0">
              <a:spcBef>
                <a:spcPts val="1100"/>
              </a:spcBef>
              <a:buSzTx/>
              <a:buNone/>
              <a:defRPr sz="1800">
                <a:solidFill>
                  <a:srgbClr val="000000"/>
                </a:solidFill>
              </a:defRPr>
            </a:pPr>
            <a:r>
              <a:rPr sz="2100">
                <a:solidFill>
                  <a:srgbClr val="72675A"/>
                </a:solidFill>
              </a:rPr>
              <a:t>SO…… </a:t>
            </a:r>
            <a:endParaRPr sz="2100">
              <a:solidFill>
                <a:srgbClr val="72675A"/>
              </a:solidFill>
            </a:endParaRPr>
          </a:p>
          <a:p>
            <a:pPr lvl="0" marL="0" indent="0">
              <a:spcBef>
                <a:spcPts val="1100"/>
              </a:spcBef>
              <a:buSzTx/>
              <a:buNone/>
              <a:defRPr sz="1800">
                <a:solidFill>
                  <a:srgbClr val="000000"/>
                </a:solidFill>
              </a:defRPr>
            </a:pPr>
            <a:r>
              <a:rPr sz="2100">
                <a:solidFill>
                  <a:srgbClr val="72675A"/>
                </a:solidFill>
              </a:rPr>
              <a:t>Bleed Trails happen when the </a:t>
            </a:r>
            <a:r>
              <a:rPr sz="2100">
                <a:solidFill>
                  <a:srgbClr val="0433FF"/>
                </a:solidFill>
              </a:rPr>
              <a:t>exposure time</a:t>
            </a:r>
            <a:r>
              <a:rPr sz="2100">
                <a:solidFill>
                  <a:srgbClr val="72675A"/>
                </a:solidFill>
              </a:rPr>
              <a:t> was </a:t>
            </a:r>
            <a:r>
              <a:rPr sz="2100">
                <a:solidFill>
                  <a:srgbClr val="0433FF"/>
                </a:solidFill>
              </a:rPr>
              <a:t>GREATER</a:t>
            </a:r>
            <a:r>
              <a:rPr sz="2100">
                <a:solidFill>
                  <a:srgbClr val="72675A"/>
                </a:solidFill>
              </a:rPr>
              <a:t> than the </a:t>
            </a:r>
            <a:r>
              <a:rPr sz="2100">
                <a:solidFill>
                  <a:srgbClr val="0433FF"/>
                </a:solidFill>
              </a:rPr>
              <a:t>relaxation time</a:t>
            </a:r>
            <a:r>
              <a:rPr sz="2100">
                <a:solidFill>
                  <a:srgbClr val="72675A"/>
                </a:solidFill>
              </a:rPr>
              <a:t>. </a:t>
            </a:r>
            <a:endParaRPr sz="2100">
              <a:solidFill>
                <a:srgbClr val="72675A"/>
              </a:solidFill>
            </a:endParaRPr>
          </a:p>
          <a:p>
            <a:pPr lvl="0" marL="0" indent="0">
              <a:spcBef>
                <a:spcPts val="1100"/>
              </a:spcBef>
              <a:buSzTx/>
              <a:buNone/>
              <a:defRPr sz="1800">
                <a:solidFill>
                  <a:srgbClr val="000000"/>
                </a:solidFill>
              </a:defRPr>
            </a:pPr>
            <a:r>
              <a:rPr sz="2100">
                <a:solidFill>
                  <a:srgbClr val="72675A"/>
                </a:solidFill>
              </a:rPr>
              <a:t>	- In other words, there were too many charges and not enough holes in the Voltage Well to store them, which is the cause of the spilling over of charges. </a:t>
            </a:r>
            <a:endParaRPr sz="2100">
              <a:solidFill>
                <a:srgbClr val="72675A"/>
              </a:solidFill>
            </a:endParaRPr>
          </a:p>
          <a:p>
            <a:pPr lvl="0" marL="0" indent="0">
              <a:spcBef>
                <a:spcPts val="1100"/>
              </a:spcBef>
              <a:buSzTx/>
              <a:buNone/>
              <a:defRPr sz="1800">
                <a:solidFill>
                  <a:srgbClr val="000000"/>
                </a:solidFill>
              </a:defRPr>
            </a:pPr>
            <a:endParaRPr sz="2100">
              <a:solidFill>
                <a:srgbClr val="72675A"/>
              </a:solidFill>
            </a:endParaRPr>
          </a:p>
          <a:p>
            <a:pPr lvl="0" marL="0" indent="0">
              <a:spcBef>
                <a:spcPts val="1100"/>
              </a:spcBef>
              <a:buSzTx/>
              <a:buNone/>
              <a:defRPr sz="1800">
                <a:solidFill>
                  <a:srgbClr val="000000"/>
                </a:solidFill>
              </a:defRPr>
            </a:pPr>
            <a:r>
              <a:rPr sz="2100">
                <a:solidFill>
                  <a:srgbClr val="72675A"/>
                </a:solidFill>
              </a:rPr>
              <a:t>Bleed Trails will also ALWAYS be vertical. </a:t>
            </a:r>
            <a:endParaRPr sz="2100">
              <a:solidFill>
                <a:srgbClr val="72675A"/>
              </a:solidFill>
            </a:endParaRPr>
          </a:p>
        </p:txBody>
      </p:sp>
      <p:sp>
        <p:nvSpPr>
          <p:cNvPr id="51" name="Shape 51"/>
          <p:cNvSpPr/>
          <p:nvPr/>
        </p:nvSpPr>
        <p:spPr>
          <a:xfrm>
            <a:off x="1625600" y="5492750"/>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000000"/>
                </a:solidFill>
              </a:defRPr>
            </a:pPr>
          </a:p>
        </p:txBody>
      </p:sp>
      <p:sp>
        <p:nvSpPr>
          <p:cNvPr id="52" name="Shape 52"/>
          <p:cNvSpPr/>
          <p:nvPr/>
        </p:nvSpPr>
        <p:spPr>
          <a:xfrm>
            <a:off x="1625600" y="608969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53" name="Shape 53"/>
          <p:cNvSpPr/>
          <p:nvPr/>
        </p:nvSpPr>
        <p:spPr>
          <a:xfrm>
            <a:off x="1625600" y="668664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54" name="Shape 54"/>
          <p:cNvSpPr/>
          <p:nvPr/>
        </p:nvSpPr>
        <p:spPr>
          <a:xfrm>
            <a:off x="1625600" y="7283598"/>
            <a:ext cx="467718" cy="44445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55" name="Shape 55"/>
          <p:cNvSpPr/>
          <p:nvPr/>
        </p:nvSpPr>
        <p:spPr>
          <a:xfrm>
            <a:off x="1500882" y="7880548"/>
            <a:ext cx="717154" cy="7150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56" name="Shape 56"/>
          <p:cNvSpPr/>
          <p:nvPr/>
        </p:nvSpPr>
        <p:spPr>
          <a:xfrm>
            <a:off x="2489200" y="5492750"/>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57" name="Shape 57"/>
          <p:cNvSpPr/>
          <p:nvPr/>
        </p:nvSpPr>
        <p:spPr>
          <a:xfrm>
            <a:off x="2489200" y="608969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58" name="Shape 58"/>
          <p:cNvSpPr/>
          <p:nvPr/>
        </p:nvSpPr>
        <p:spPr>
          <a:xfrm>
            <a:off x="2489200" y="668664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59" name="Shape 59"/>
          <p:cNvSpPr/>
          <p:nvPr/>
        </p:nvSpPr>
        <p:spPr>
          <a:xfrm>
            <a:off x="2489200" y="7283598"/>
            <a:ext cx="467718" cy="44445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0" name="Shape 60"/>
          <p:cNvSpPr/>
          <p:nvPr/>
        </p:nvSpPr>
        <p:spPr>
          <a:xfrm>
            <a:off x="2364482" y="7880548"/>
            <a:ext cx="717154" cy="7150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1" name="Shape 61"/>
          <p:cNvSpPr/>
          <p:nvPr/>
        </p:nvSpPr>
        <p:spPr>
          <a:xfrm>
            <a:off x="3352800" y="5492750"/>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2" name="Shape 62"/>
          <p:cNvSpPr/>
          <p:nvPr/>
        </p:nvSpPr>
        <p:spPr>
          <a:xfrm>
            <a:off x="3352800" y="608969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3" name="Shape 63"/>
          <p:cNvSpPr/>
          <p:nvPr/>
        </p:nvSpPr>
        <p:spPr>
          <a:xfrm>
            <a:off x="3352800" y="668664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4" name="Shape 64"/>
          <p:cNvSpPr/>
          <p:nvPr/>
        </p:nvSpPr>
        <p:spPr>
          <a:xfrm>
            <a:off x="3352800" y="7283598"/>
            <a:ext cx="467718" cy="44445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5" name="Shape 65"/>
          <p:cNvSpPr/>
          <p:nvPr/>
        </p:nvSpPr>
        <p:spPr>
          <a:xfrm>
            <a:off x="3228082" y="7880548"/>
            <a:ext cx="717154" cy="7150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6" name="Shape 66"/>
          <p:cNvSpPr/>
          <p:nvPr/>
        </p:nvSpPr>
        <p:spPr>
          <a:xfrm>
            <a:off x="4216400" y="5492750"/>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7" name="Shape 67"/>
          <p:cNvSpPr/>
          <p:nvPr/>
        </p:nvSpPr>
        <p:spPr>
          <a:xfrm>
            <a:off x="4216400" y="608969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8" name="Shape 68"/>
          <p:cNvSpPr/>
          <p:nvPr/>
        </p:nvSpPr>
        <p:spPr>
          <a:xfrm>
            <a:off x="4216400" y="6686649"/>
            <a:ext cx="467718" cy="44445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69" name="Shape 69"/>
          <p:cNvSpPr/>
          <p:nvPr/>
        </p:nvSpPr>
        <p:spPr>
          <a:xfrm>
            <a:off x="4216400" y="7283598"/>
            <a:ext cx="467718" cy="44445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70" name="Shape 70"/>
          <p:cNvSpPr/>
          <p:nvPr/>
        </p:nvSpPr>
        <p:spPr>
          <a:xfrm>
            <a:off x="4091682" y="7880548"/>
            <a:ext cx="717154" cy="71507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2"/>
          </a:blip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71" name="Shape 71"/>
          <p:cNvSpPr/>
          <p:nvPr/>
        </p:nvSpPr>
        <p:spPr>
          <a:xfrm>
            <a:off x="5080000" y="7724973"/>
            <a:ext cx="1014016" cy="102622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3"/>
          </a:blipFill>
          <a:ln w="12700">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72" name="Shape 72"/>
          <p:cNvSpPr/>
          <p:nvPr/>
        </p:nvSpPr>
        <p:spPr>
          <a:xfrm flipV="1">
            <a:off x="2291258" y="5415016"/>
            <a:ext cx="1" cy="2343280"/>
          </a:xfrm>
          <a:prstGeom prst="line">
            <a:avLst/>
          </a:prstGeom>
          <a:ln w="50800">
            <a:solidFill/>
            <a:miter lim="400000"/>
          </a:ln>
        </p:spPr>
        <p:txBody>
          <a:bodyPr lIns="0" tIns="0" rIns="0" bIns="0" anchor="ctr"/>
          <a:lstStyle/>
          <a:p>
            <a:pPr lvl="0">
              <a:defRPr>
                <a:solidFill>
                  <a:srgbClr val="434343"/>
                </a:solidFill>
              </a:defRPr>
            </a:pPr>
          </a:p>
        </p:txBody>
      </p:sp>
      <p:sp>
        <p:nvSpPr>
          <p:cNvPr id="73" name="Shape 73"/>
          <p:cNvSpPr/>
          <p:nvPr/>
        </p:nvSpPr>
        <p:spPr>
          <a:xfrm flipV="1">
            <a:off x="3154858" y="5415833"/>
            <a:ext cx="1" cy="2341647"/>
          </a:xfrm>
          <a:prstGeom prst="line">
            <a:avLst/>
          </a:prstGeom>
          <a:ln w="50800">
            <a:solidFill/>
            <a:miter lim="400000"/>
          </a:ln>
        </p:spPr>
        <p:txBody>
          <a:bodyPr lIns="0" tIns="0" rIns="0" bIns="0" anchor="ctr"/>
          <a:lstStyle/>
          <a:p>
            <a:pPr lvl="0">
              <a:defRPr>
                <a:solidFill>
                  <a:srgbClr val="434343"/>
                </a:solidFill>
              </a:defRPr>
            </a:pPr>
          </a:p>
        </p:txBody>
      </p:sp>
      <p:sp>
        <p:nvSpPr>
          <p:cNvPr id="74" name="Shape 74"/>
          <p:cNvSpPr/>
          <p:nvPr/>
        </p:nvSpPr>
        <p:spPr>
          <a:xfrm flipV="1">
            <a:off x="4018458" y="5395705"/>
            <a:ext cx="1" cy="2341647"/>
          </a:xfrm>
          <a:prstGeom prst="line">
            <a:avLst/>
          </a:prstGeom>
          <a:ln w="50800">
            <a:solidFill/>
            <a:miter lim="400000"/>
          </a:ln>
        </p:spPr>
        <p:txBody>
          <a:bodyPr lIns="0" tIns="0" rIns="0" bIns="0" anchor="ctr"/>
          <a:lstStyle/>
          <a:p>
            <a:pPr lvl="0">
              <a:defRPr>
                <a:solidFill>
                  <a:srgbClr val="434343"/>
                </a:solidFill>
              </a:defRPr>
            </a:pPr>
          </a:p>
        </p:txBody>
      </p:sp>
      <p:sp>
        <p:nvSpPr>
          <p:cNvPr id="75" name="Shape 75"/>
          <p:cNvSpPr/>
          <p:nvPr/>
        </p:nvSpPr>
        <p:spPr>
          <a:xfrm flipV="1">
            <a:off x="4882058" y="5391149"/>
            <a:ext cx="1" cy="2350759"/>
          </a:xfrm>
          <a:prstGeom prst="line">
            <a:avLst/>
          </a:prstGeom>
          <a:ln w="50800">
            <a:solidFill/>
            <a:miter lim="400000"/>
          </a:ln>
        </p:spPr>
        <p:txBody>
          <a:bodyPr lIns="0" tIns="0" rIns="0" bIns="0" anchor="ctr"/>
          <a:lstStyle/>
          <a:p>
            <a:pPr lvl="0">
              <a:defRPr>
                <a:solidFill>
                  <a:srgbClr val="434343"/>
                </a:solidFill>
              </a:defRPr>
            </a:pPr>
          </a:p>
        </p:txBody>
      </p:sp>
      <p:sp>
        <p:nvSpPr>
          <p:cNvPr id="76" name="Shape 76"/>
          <p:cNvSpPr/>
          <p:nvPr/>
        </p:nvSpPr>
        <p:spPr>
          <a:xfrm flipV="1">
            <a:off x="1427658" y="5416550"/>
            <a:ext cx="1" cy="2340213"/>
          </a:xfrm>
          <a:prstGeom prst="line">
            <a:avLst/>
          </a:prstGeom>
          <a:ln w="50800">
            <a:solidFill/>
            <a:miter lim="400000"/>
          </a:ln>
        </p:spPr>
        <p:txBody>
          <a:bodyPr lIns="0" tIns="0" rIns="0" bIns="0" anchor="ctr"/>
          <a:lstStyle/>
          <a:p>
            <a:pPr lvl="0">
              <a:defRPr>
                <a:solidFill>
                  <a:srgbClr val="434343"/>
                </a:solidFill>
              </a:defRPr>
            </a:pPr>
          </a:p>
        </p:txBody>
      </p:sp>
      <p:sp>
        <p:nvSpPr>
          <p:cNvPr id="77" name="Shape 77"/>
          <p:cNvSpPr/>
          <p:nvPr/>
        </p:nvSpPr>
        <p:spPr>
          <a:xfrm>
            <a:off x="1428556" y="7804298"/>
            <a:ext cx="3452605" cy="1"/>
          </a:xfrm>
          <a:prstGeom prst="line">
            <a:avLst/>
          </a:prstGeom>
          <a:ln w="50800">
            <a:solidFill>
              <a:srgbClr val="942192"/>
            </a:solidFill>
            <a:miter lim="400000"/>
          </a:ln>
        </p:spPr>
        <p:txBody>
          <a:bodyPr lIns="0" tIns="0" rIns="0" bIns="0" anchor="ctr"/>
          <a:lstStyle/>
          <a:p>
            <a:pPr lvl="0">
              <a:defRPr>
                <a:solidFill>
                  <a:srgbClr val="434343"/>
                </a:solidFill>
              </a:defRPr>
            </a:pPr>
          </a:p>
        </p:txBody>
      </p:sp>
      <p:sp>
        <p:nvSpPr>
          <p:cNvPr id="78" name="Shape 78"/>
          <p:cNvSpPr/>
          <p:nvPr/>
        </p:nvSpPr>
        <p:spPr>
          <a:xfrm flipH="1">
            <a:off x="1859458" y="5492750"/>
            <a:ext cx="1" cy="2571116"/>
          </a:xfrm>
          <a:prstGeom prst="line">
            <a:avLst/>
          </a:prstGeom>
          <a:ln w="12700">
            <a:solidFill>
              <a:srgbClr val="00FDFF"/>
            </a:solidFill>
            <a:miter lim="400000"/>
            <a:tailEnd type="triangle"/>
          </a:ln>
        </p:spPr>
        <p:txBody>
          <a:bodyPr lIns="0" tIns="0" rIns="0" bIns="0" anchor="ctr"/>
          <a:lstStyle/>
          <a:p>
            <a:pPr lvl="0">
              <a:defRPr>
                <a:solidFill>
                  <a:srgbClr val="434343"/>
                </a:solidFill>
              </a:defRPr>
            </a:pPr>
          </a:p>
        </p:txBody>
      </p:sp>
      <p:sp>
        <p:nvSpPr>
          <p:cNvPr id="79" name="Shape 79"/>
          <p:cNvSpPr/>
          <p:nvPr/>
        </p:nvSpPr>
        <p:spPr>
          <a:xfrm>
            <a:off x="1389560" y="8773517"/>
            <a:ext cx="3452604" cy="1"/>
          </a:xfrm>
          <a:prstGeom prst="line">
            <a:avLst/>
          </a:prstGeom>
          <a:ln w="50800">
            <a:solidFill>
              <a:srgbClr val="942192"/>
            </a:solidFill>
            <a:miter lim="400000"/>
          </a:ln>
        </p:spPr>
        <p:txBody>
          <a:bodyPr lIns="0" tIns="0" rIns="0" bIns="0" anchor="ctr"/>
          <a:lstStyle/>
          <a:p>
            <a:pPr lvl="0">
              <a:defRPr>
                <a:solidFill>
                  <a:srgbClr val="434343"/>
                </a:solidFill>
              </a:defRPr>
            </a:pPr>
          </a:p>
        </p:txBody>
      </p:sp>
      <p:sp>
        <p:nvSpPr>
          <p:cNvPr id="80" name="Shape 80"/>
          <p:cNvSpPr/>
          <p:nvPr/>
        </p:nvSpPr>
        <p:spPr>
          <a:xfrm flipH="1">
            <a:off x="2723058" y="5524500"/>
            <a:ext cx="1" cy="2507616"/>
          </a:xfrm>
          <a:prstGeom prst="line">
            <a:avLst/>
          </a:prstGeom>
          <a:ln w="12700">
            <a:solidFill>
              <a:srgbClr val="00FDFF"/>
            </a:solidFill>
            <a:miter lim="400000"/>
            <a:tailEnd type="triangle"/>
          </a:ln>
        </p:spPr>
        <p:txBody>
          <a:bodyPr lIns="0" tIns="0" rIns="0" bIns="0" anchor="ctr"/>
          <a:lstStyle/>
          <a:p>
            <a:pPr lvl="0">
              <a:defRPr>
                <a:solidFill>
                  <a:srgbClr val="434343"/>
                </a:solidFill>
              </a:defRPr>
            </a:pPr>
          </a:p>
        </p:txBody>
      </p:sp>
      <p:sp>
        <p:nvSpPr>
          <p:cNvPr id="81" name="Shape 81"/>
          <p:cNvSpPr/>
          <p:nvPr/>
        </p:nvSpPr>
        <p:spPr>
          <a:xfrm flipH="1">
            <a:off x="3586658" y="5507930"/>
            <a:ext cx="1" cy="2507617"/>
          </a:xfrm>
          <a:prstGeom prst="line">
            <a:avLst/>
          </a:prstGeom>
          <a:ln w="12700">
            <a:solidFill>
              <a:srgbClr val="00FDFF"/>
            </a:solidFill>
            <a:miter lim="400000"/>
            <a:tailEnd type="triangle"/>
          </a:ln>
        </p:spPr>
        <p:txBody>
          <a:bodyPr lIns="0" tIns="0" rIns="0" bIns="0" anchor="ctr"/>
          <a:lstStyle/>
          <a:p>
            <a:pPr lvl="0">
              <a:defRPr>
                <a:solidFill>
                  <a:srgbClr val="434343"/>
                </a:solidFill>
              </a:defRPr>
            </a:pPr>
          </a:p>
        </p:txBody>
      </p:sp>
      <p:sp>
        <p:nvSpPr>
          <p:cNvPr id="82" name="Shape 82"/>
          <p:cNvSpPr/>
          <p:nvPr/>
        </p:nvSpPr>
        <p:spPr>
          <a:xfrm flipH="1">
            <a:off x="4450258" y="5489338"/>
            <a:ext cx="1" cy="2507616"/>
          </a:xfrm>
          <a:prstGeom prst="line">
            <a:avLst/>
          </a:prstGeom>
          <a:ln w="12700">
            <a:solidFill>
              <a:srgbClr val="00FDFF"/>
            </a:solidFill>
            <a:miter lim="400000"/>
            <a:tailEnd type="triangle"/>
          </a:ln>
        </p:spPr>
        <p:txBody>
          <a:bodyPr lIns="0" tIns="0" rIns="0" bIns="0" anchor="ctr"/>
          <a:lstStyle/>
          <a:p>
            <a:pPr lvl="0">
              <a:defRPr>
                <a:solidFill>
                  <a:srgbClr val="434343"/>
                </a:solidFill>
              </a:defRPr>
            </a:pPr>
          </a:p>
        </p:txBody>
      </p:sp>
      <p:sp>
        <p:nvSpPr>
          <p:cNvPr id="83" name="Shape 83"/>
          <p:cNvSpPr/>
          <p:nvPr/>
        </p:nvSpPr>
        <p:spPr>
          <a:xfrm>
            <a:off x="1586534" y="8238083"/>
            <a:ext cx="3700184" cy="1"/>
          </a:xfrm>
          <a:prstGeom prst="line">
            <a:avLst/>
          </a:prstGeom>
          <a:ln w="12700">
            <a:solidFill>
              <a:srgbClr val="00FDFF"/>
            </a:solidFill>
            <a:miter lim="400000"/>
            <a:tailEnd type="triangle"/>
          </a:ln>
        </p:spPr>
        <p:txBody>
          <a:bodyPr lIns="0" tIns="0" rIns="0" bIns="0" anchor="ctr"/>
          <a:lstStyle/>
          <a:p>
            <a:pPr lvl="0">
              <a:defRPr>
                <a:solidFill>
                  <a:srgbClr val="434343"/>
                </a:solidFill>
              </a:defRPr>
            </a:pPr>
          </a:p>
        </p:txBody>
      </p:sp>
      <p:pic>
        <p:nvPicPr>
          <p:cNvPr id="84" name="FullSizeRender-5.jpg"/>
          <p:cNvPicPr/>
          <p:nvPr/>
        </p:nvPicPr>
        <p:blipFill>
          <a:blip r:embed="rId4">
            <a:extLst/>
          </a:blip>
          <a:stretch>
            <a:fillRect/>
          </a:stretch>
        </p:blipFill>
        <p:spPr>
          <a:xfrm>
            <a:off x="6682482" y="5370101"/>
            <a:ext cx="5330742" cy="3823920"/>
          </a:xfrm>
          <a:prstGeom prst="rect">
            <a:avLst/>
          </a:prstGeom>
          <a:ln w="12700">
            <a:miter lim="400000"/>
          </a:ln>
        </p:spPr>
      </p:pic>
      <p:sp>
        <p:nvSpPr>
          <p:cNvPr id="85" name="Shape 85"/>
          <p:cNvSpPr/>
          <p:nvPr/>
        </p:nvSpPr>
        <p:spPr>
          <a:xfrm>
            <a:off x="6819900" y="4876800"/>
            <a:ext cx="3910034" cy="0"/>
          </a:xfrm>
          <a:prstGeom prst="line">
            <a:avLst/>
          </a:prstGeom>
          <a:ln w="50800">
            <a:solidFill>
              <a:srgbClr val="515151"/>
            </a:solidFill>
            <a:miter lim="400000"/>
            <a:headEnd type="triangle"/>
            <a:tailEnd type="arrow"/>
          </a:ln>
        </p:spPr>
        <p:txBody>
          <a:bodyPr lIns="50800" tIns="50800" rIns="50800" bIns="50800" anchor="ctr"/>
          <a:lstStyle/>
          <a:p>
            <a:pPr lvl="0">
              <a:defRPr>
                <a:solidFill>
                  <a:srgbClr val="434343"/>
                </a:solidFill>
              </a:defRPr>
            </a:pPr>
          </a:p>
        </p:txBody>
      </p:sp>
      <p:sp>
        <p:nvSpPr>
          <p:cNvPr id="86" name="Shape 86"/>
          <p:cNvSpPr/>
          <p:nvPr/>
        </p:nvSpPr>
        <p:spPr>
          <a:xfrm>
            <a:off x="7062348" y="4336276"/>
            <a:ext cx="3423867"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solidFill>
                  <a:srgbClr val="000000"/>
                </a:solidFill>
              </a:defRPr>
            </a:pPr>
            <a:r>
              <a:rPr sz="1500">
                <a:solidFill>
                  <a:srgbClr val="72675A"/>
                </a:solidFill>
              </a:rPr>
              <a:t>The charges will never cross the black lines.</a:t>
            </a:r>
          </a:p>
        </p:txBody>
      </p:sp>
      <p:sp>
        <p:nvSpPr>
          <p:cNvPr id="87" name="Shape 87"/>
          <p:cNvSpPr/>
          <p:nvPr/>
        </p:nvSpPr>
        <p:spPr>
          <a:xfrm>
            <a:off x="8524101" y="4634259"/>
            <a:ext cx="500361" cy="485082"/>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50800">
            <a:solidFill>
              <a:srgbClr val="FF2600"/>
            </a:solidFill>
            <a:miter lim="400000"/>
          </a:ln>
          <a:effectLst>
            <a:outerShdw sx="100000" sy="100000" kx="0" ky="0" algn="b" rotWithShape="0" blurRad="50800" dist="38100" dir="5400000">
              <a:srgbClr val="000000">
                <a:alpha val="40000"/>
              </a:srgbClr>
            </a:outerShdw>
          </a:effectLst>
        </p:spPr>
        <p:txBody>
          <a:bodyPr lIns="0" tIns="0" rIns="0" bIns="0" anchor="ctr"/>
          <a:lstStyle/>
          <a:p>
            <a:pPr lvl="0">
              <a:defRPr>
                <a:solidFill>
                  <a:srgbClr val="FFFFFF"/>
                </a:solidFill>
              </a:defRPr>
            </a:pPr>
          </a:p>
        </p:txBody>
      </p:sp>
      <p:sp>
        <p:nvSpPr>
          <p:cNvPr id="88" name="Shape 88"/>
          <p:cNvSpPr/>
          <p:nvPr/>
        </p:nvSpPr>
        <p:spPr>
          <a:xfrm flipV="1">
            <a:off x="8550940" y="4653458"/>
            <a:ext cx="446684" cy="446684"/>
          </a:xfrm>
          <a:prstGeom prst="line">
            <a:avLst/>
          </a:prstGeom>
          <a:ln w="50800">
            <a:solidFill>
              <a:srgbClr val="FF2600"/>
            </a:solidFill>
            <a:miter lim="400000"/>
          </a:ln>
        </p:spPr>
        <p:txBody>
          <a:bodyPr lIns="0" tIns="0" rIns="0" bIns="0" anchor="ctr"/>
          <a:lstStyle/>
          <a:p>
            <a:pPr lvl="0">
              <a:defRPr>
                <a:solidFill>
                  <a:srgbClr val="434343"/>
                </a:solidFill>
              </a:defRPr>
            </a:pPr>
          </a:p>
        </p:txBody>
      </p:sp>
      <p:sp>
        <p:nvSpPr>
          <p:cNvPr id="89" name="Shape 89"/>
          <p:cNvSpPr/>
          <p:nvPr/>
        </p:nvSpPr>
        <p:spPr>
          <a:xfrm>
            <a:off x="8702563" y="9169400"/>
            <a:ext cx="4161657"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500"/>
            </a:lvl1pPr>
          </a:lstStyle>
          <a:p>
            <a:pPr lvl="0">
              <a:defRPr sz="1800">
                <a:solidFill>
                  <a:srgbClr val="000000"/>
                </a:solidFill>
              </a:defRPr>
            </a:pPr>
            <a:r>
              <a:rPr sz="1500">
                <a:solidFill>
                  <a:srgbClr val="72675A"/>
                </a:solidFill>
              </a:rPr>
              <a:t>Source: “CCD Astronomy” by Christian Buil</a:t>
            </a: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 name="Screen Shot 2016-11-28 at 4.32.43 PM.png"/>
          <p:cNvPicPr/>
          <p:nvPr/>
        </p:nvPicPr>
        <p:blipFill>
          <a:blip r:embed="rId2">
            <a:extLst/>
          </a:blip>
          <a:srcRect l="16946" t="4364" r="12772" b="25354"/>
          <a:stretch>
            <a:fillRect/>
          </a:stretch>
        </p:blipFill>
        <p:spPr>
          <a:xfrm>
            <a:off x="-1634491" y="-127894"/>
            <a:ext cx="16710741" cy="10444213"/>
          </a:xfrm>
          <a:prstGeom prst="rect">
            <a:avLst/>
          </a:prstGeom>
          <a:ln w="12700">
            <a:miter lim="400000"/>
          </a:ln>
        </p:spPr>
      </p:pic>
      <p:sp>
        <p:nvSpPr>
          <p:cNvPr id="92" name="Shape 92"/>
          <p:cNvSpPr/>
          <p:nvPr/>
        </p:nvSpPr>
        <p:spPr>
          <a:xfrm>
            <a:off x="1031621" y="946149"/>
            <a:ext cx="377875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Snell Roundhand"/>
                <a:ea typeface="Snell Roundhand"/>
                <a:cs typeface="Snell Roundhand"/>
                <a:sym typeface="Snell Roundhand"/>
              </a:defRPr>
            </a:lvl1pPr>
          </a:lstStyle>
          <a:p>
            <a:pPr lvl="0">
              <a:defRPr sz="1800">
                <a:solidFill>
                  <a:srgbClr val="000000"/>
                </a:solidFill>
              </a:defRPr>
            </a:pPr>
            <a:r>
              <a:rPr sz="3600">
                <a:solidFill>
                  <a:srgbClr val="FFFFFF"/>
                </a:solidFill>
              </a:rPr>
              <a:t>Ten Second Exposure</a:t>
            </a: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title"/>
          </p:nvPr>
        </p:nvSpPr>
        <p:spPr>
          <a:prstGeom prst="rect">
            <a:avLst/>
          </a:prstGeom>
        </p:spPr>
        <p:txBody>
          <a:bodyPr/>
          <a:lstStyle/>
          <a:p>
            <a:pPr lvl="0">
              <a:defRPr sz="1800">
                <a:solidFill>
                  <a:srgbClr val="000000"/>
                </a:solidFill>
              </a:defRPr>
            </a:pPr>
            <a:r>
              <a:rPr sz="5800">
                <a:solidFill>
                  <a:srgbClr val="817463"/>
                </a:solidFill>
              </a:rPr>
              <a:t>How can we get rid of them?</a:t>
            </a:r>
          </a:p>
        </p:txBody>
      </p:sp>
      <p:sp>
        <p:nvSpPr>
          <p:cNvPr id="95" name="Shape 95"/>
          <p:cNvSpPr/>
          <p:nvPr>
            <p:ph type="body" idx="1"/>
          </p:nvPr>
        </p:nvSpPr>
        <p:spPr>
          <a:prstGeom prst="rect">
            <a:avLst/>
          </a:prstGeom>
        </p:spPr>
        <p:txBody>
          <a:bodyPr anchor="t"/>
          <a:lstStyle/>
          <a:p>
            <a:pPr lvl="0" marL="0" indent="0" defTabSz="461518">
              <a:spcBef>
                <a:spcPts val="800"/>
              </a:spcBef>
              <a:buSzTx/>
              <a:buNone/>
              <a:defRPr sz="1800">
                <a:solidFill>
                  <a:srgbClr val="000000"/>
                </a:solidFill>
              </a:defRPr>
            </a:pPr>
            <a:r>
              <a:rPr sz="1738" u="sng">
                <a:solidFill>
                  <a:srgbClr val="668451"/>
                </a:solidFill>
              </a:rPr>
              <a:t>PROBLEMS</a:t>
            </a:r>
            <a:r>
              <a:rPr sz="1738">
                <a:solidFill>
                  <a:srgbClr val="668451"/>
                </a:solidFill>
              </a:rPr>
              <a:t>:</a:t>
            </a:r>
            <a:endParaRPr sz="1738">
              <a:solidFill>
                <a:srgbClr val="668451"/>
              </a:solidFill>
            </a:endParaRPr>
          </a:p>
          <a:p>
            <a:pPr lvl="0" marL="0" indent="0" defTabSz="461518">
              <a:spcBef>
                <a:spcPts val="800"/>
              </a:spcBef>
              <a:buSzTx/>
              <a:buNone/>
              <a:defRPr sz="1800">
                <a:solidFill>
                  <a:srgbClr val="000000"/>
                </a:solidFill>
              </a:defRPr>
            </a:pPr>
            <a:r>
              <a:rPr sz="2212">
                <a:solidFill>
                  <a:srgbClr val="668451"/>
                </a:solidFill>
              </a:rPr>
              <a:t>	</a:t>
            </a:r>
            <a:r>
              <a:rPr sz="2212">
                <a:solidFill>
                  <a:srgbClr val="88643E"/>
                </a:solidFill>
              </a:rPr>
              <a:t>-</a:t>
            </a:r>
            <a:r>
              <a:rPr sz="1975">
                <a:solidFill>
                  <a:srgbClr val="88643E"/>
                </a:solidFill>
              </a:rPr>
              <a:t> Bleed trails can hide other objects nearby that may be important. </a:t>
            </a:r>
            <a:endParaRPr sz="1975">
              <a:solidFill>
                <a:srgbClr val="88643E"/>
              </a:solidFill>
            </a:endParaRPr>
          </a:p>
          <a:p>
            <a:pPr lvl="0" marL="0" indent="0" defTabSz="461518">
              <a:spcBef>
                <a:spcPts val="800"/>
              </a:spcBef>
              <a:buSzTx/>
              <a:buNone/>
              <a:defRPr sz="1800">
                <a:solidFill>
                  <a:srgbClr val="000000"/>
                </a:solidFill>
              </a:defRPr>
            </a:pPr>
            <a:r>
              <a:rPr sz="1975">
                <a:solidFill>
                  <a:srgbClr val="88643E"/>
                </a:solidFill>
              </a:rPr>
              <a:t>	- Bleed trails could be mistaken for part of the object if they are small.</a:t>
            </a:r>
            <a:endParaRPr sz="1975">
              <a:solidFill>
                <a:srgbClr val="88643E"/>
              </a:solidFill>
            </a:endParaRPr>
          </a:p>
          <a:p>
            <a:pPr lvl="0" marL="0" indent="0" defTabSz="461518">
              <a:spcBef>
                <a:spcPts val="800"/>
              </a:spcBef>
              <a:buSzTx/>
              <a:buNone/>
              <a:defRPr sz="1800">
                <a:solidFill>
                  <a:srgbClr val="000000"/>
                </a:solidFill>
              </a:defRPr>
            </a:pPr>
            <a:r>
              <a:rPr sz="1975">
                <a:solidFill>
                  <a:srgbClr val="88643E"/>
                </a:solidFill>
              </a:rPr>
              <a:t>	- Taking many images with bleed trails can damage the CCD and make “ghost pixels” permanent.</a:t>
            </a:r>
            <a:endParaRPr sz="2212">
              <a:solidFill>
                <a:srgbClr val="668451"/>
              </a:solidFill>
            </a:endParaRPr>
          </a:p>
          <a:p>
            <a:pPr lvl="0" marL="0" indent="0" defTabSz="461518">
              <a:spcBef>
                <a:spcPts val="800"/>
              </a:spcBef>
              <a:buSzTx/>
              <a:buNone/>
              <a:defRPr sz="1800">
                <a:solidFill>
                  <a:srgbClr val="000000"/>
                </a:solidFill>
              </a:defRPr>
            </a:pPr>
            <a:endParaRPr sz="2212">
              <a:solidFill>
                <a:srgbClr val="668451"/>
              </a:solidFill>
            </a:endParaRPr>
          </a:p>
          <a:p>
            <a:pPr lvl="0" marL="0" indent="0" defTabSz="461518">
              <a:spcBef>
                <a:spcPts val="800"/>
              </a:spcBef>
              <a:buSzTx/>
              <a:buNone/>
              <a:defRPr sz="1800">
                <a:solidFill>
                  <a:srgbClr val="000000"/>
                </a:solidFill>
              </a:defRPr>
            </a:pPr>
            <a:r>
              <a:rPr sz="2212" u="sng">
                <a:solidFill>
                  <a:srgbClr val="668451"/>
                </a:solidFill>
                <a:hlinkClick r:id="" invalidUrl="" action="ppaction://hlinkshowjump?jump=nextslide" tgtFrame="" tooltip="" history="1" highlightClick="0" endSnd="0"/>
              </a:rPr>
              <a:t>Solution</a:t>
            </a:r>
            <a:r>
              <a:rPr sz="2212">
                <a:solidFill>
                  <a:srgbClr val="668451"/>
                </a:solidFill>
              </a:rPr>
              <a:t>: Retake the image. </a:t>
            </a:r>
            <a:endParaRPr sz="2212">
              <a:solidFill>
                <a:srgbClr val="668451"/>
              </a:solidFill>
            </a:endParaRPr>
          </a:p>
          <a:p>
            <a:pPr lvl="0" marL="0" indent="0" defTabSz="461518">
              <a:spcBef>
                <a:spcPts val="800"/>
              </a:spcBef>
              <a:buSzTx/>
              <a:buNone/>
              <a:defRPr sz="1800">
                <a:solidFill>
                  <a:srgbClr val="000000"/>
                </a:solidFill>
              </a:defRPr>
            </a:pPr>
            <a:r>
              <a:rPr sz="2212">
                <a:solidFill>
                  <a:srgbClr val="668451"/>
                </a:solidFill>
              </a:rPr>
              <a:t>	</a:t>
            </a:r>
            <a:r>
              <a:rPr sz="2212">
                <a:solidFill>
                  <a:srgbClr val="88643E"/>
                </a:solidFill>
              </a:rPr>
              <a:t>- </a:t>
            </a:r>
            <a:r>
              <a:rPr sz="1975">
                <a:solidFill>
                  <a:srgbClr val="88643E"/>
                </a:solidFill>
              </a:rPr>
              <a:t>Before you reset your exposure time and take a bunch of images of your object, you must</a:t>
            </a:r>
            <a:r>
              <a:rPr sz="1975">
                <a:solidFill>
                  <a:srgbClr val="D9A774"/>
                </a:solidFill>
              </a:rPr>
              <a:t> </a:t>
            </a:r>
            <a:r>
              <a:rPr sz="1975">
                <a:solidFill>
                  <a:srgbClr val="FF40FF"/>
                </a:solidFill>
              </a:rPr>
              <a:t>clear out the CCD</a:t>
            </a:r>
            <a:r>
              <a:rPr sz="1975">
                <a:solidFill>
                  <a:srgbClr val="D9A774"/>
                </a:solidFill>
              </a:rPr>
              <a:t>. </a:t>
            </a:r>
            <a:endParaRPr sz="1975">
              <a:solidFill>
                <a:srgbClr val="D9A774"/>
              </a:solidFill>
            </a:endParaRPr>
          </a:p>
          <a:p>
            <a:pPr lvl="0" marL="0" indent="0" defTabSz="461518">
              <a:spcBef>
                <a:spcPts val="800"/>
              </a:spcBef>
              <a:buSzTx/>
              <a:buNone/>
              <a:defRPr sz="1800">
                <a:solidFill>
                  <a:srgbClr val="000000"/>
                </a:solidFill>
              </a:defRPr>
            </a:pPr>
            <a:r>
              <a:rPr sz="1975">
                <a:solidFill>
                  <a:srgbClr val="D9A774"/>
                </a:solidFill>
              </a:rPr>
              <a:t>	</a:t>
            </a:r>
            <a:r>
              <a:rPr sz="1975">
                <a:solidFill>
                  <a:srgbClr val="88643E"/>
                </a:solidFill>
              </a:rPr>
              <a:t>- Think of setting the table for an important dinner. After setting it up, you accidentally spill water on the table, and you must clean up all of the water before you reset the table. If you left the water, the table would just look messy and not right. </a:t>
            </a:r>
            <a:endParaRPr sz="1975">
              <a:solidFill>
                <a:srgbClr val="88643E"/>
              </a:solidFill>
            </a:endParaRPr>
          </a:p>
          <a:p>
            <a:pPr lvl="0" marL="0" indent="0" defTabSz="461518">
              <a:spcBef>
                <a:spcPts val="800"/>
              </a:spcBef>
              <a:buSzTx/>
              <a:buNone/>
              <a:defRPr sz="1800">
                <a:solidFill>
                  <a:srgbClr val="000000"/>
                </a:solidFill>
              </a:defRPr>
            </a:pPr>
            <a:r>
              <a:rPr sz="1975">
                <a:solidFill>
                  <a:srgbClr val="88643E"/>
                </a:solidFill>
              </a:rPr>
              <a:t>	- The charge that has “spilt” out of the Voltage Well needs to be cleaned up in order for you to have a clear accurate picture. </a:t>
            </a:r>
            <a:endParaRPr sz="1975">
              <a:solidFill>
                <a:srgbClr val="88643E"/>
              </a:solidFill>
            </a:endParaRPr>
          </a:p>
          <a:p>
            <a:pPr lvl="0" marL="0" indent="0" defTabSz="461518">
              <a:spcBef>
                <a:spcPts val="800"/>
              </a:spcBef>
              <a:buSzTx/>
              <a:buNone/>
              <a:defRPr sz="1800">
                <a:solidFill>
                  <a:srgbClr val="000000"/>
                </a:solidFill>
              </a:defRPr>
            </a:pPr>
            <a:r>
              <a:rPr sz="1975">
                <a:solidFill>
                  <a:srgbClr val="D9A774"/>
                </a:solidFill>
              </a:rPr>
              <a:t>			-</a:t>
            </a:r>
            <a:r>
              <a:rPr sz="1975">
                <a:solidFill>
                  <a:srgbClr val="5D4131"/>
                </a:solidFill>
              </a:rPr>
              <a:t> </a:t>
            </a:r>
            <a:r>
              <a:rPr sz="1975">
                <a:solidFill>
                  <a:srgbClr val="D9A774"/>
                </a:solidFill>
              </a:rPr>
              <a:t>This is done by </a:t>
            </a:r>
            <a:r>
              <a:rPr sz="1975">
                <a:solidFill>
                  <a:srgbClr val="FF40FF"/>
                </a:solidFill>
              </a:rPr>
              <a:t>taking DARK frames</a:t>
            </a:r>
            <a:r>
              <a:rPr sz="1975">
                <a:solidFill>
                  <a:srgbClr val="D9A774"/>
                </a:solidFill>
              </a:rPr>
              <a:t> many times until you no longer see a “ghost image” (pixels that are captured by the CCD because it has some leftover charge).</a:t>
            </a:r>
            <a:endParaRPr sz="1975">
              <a:solidFill>
                <a:srgbClr val="D9A774"/>
              </a:solidFill>
            </a:endParaRPr>
          </a:p>
          <a:p>
            <a:pPr lvl="0" marL="0" indent="0" defTabSz="461518">
              <a:spcBef>
                <a:spcPts val="800"/>
              </a:spcBef>
              <a:buSzTx/>
              <a:buNone/>
              <a:defRPr sz="1800">
                <a:solidFill>
                  <a:srgbClr val="000000"/>
                </a:solidFill>
              </a:defRPr>
            </a:pPr>
            <a:endParaRPr sz="1975">
              <a:solidFill>
                <a:srgbClr val="516345"/>
              </a:solidFill>
            </a:endParaRPr>
          </a:p>
        </p:txBody>
      </p:sp>
      <p:sp>
        <p:nvSpPr>
          <p:cNvPr id="96" name="Shape 96"/>
          <p:cNvSpPr/>
          <p:nvPr/>
        </p:nvSpPr>
        <p:spPr>
          <a:xfrm>
            <a:off x="7096506" y="9067799"/>
            <a:ext cx="5517388"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1700">
                <a:solidFill>
                  <a:srgbClr val="72675A"/>
                </a:solidFill>
              </a:rPr>
              <a:t>Source: </a:t>
            </a:r>
            <a:r>
              <a:rPr sz="1700" u="sng">
                <a:solidFill>
                  <a:srgbClr val="72675A"/>
                </a:solidFill>
              </a:rPr>
              <a:t>http://</a:t>
            </a:r>
            <a:r>
              <a:rPr sz="1700" u="sng">
                <a:solidFill>
                  <a:srgbClr val="72675A"/>
                </a:solidFill>
                <a:hlinkClick r:id="rId2" invalidUrl="" action="" tgtFrame="" tooltip="" history="1" highlightClick="0" endSnd="0"/>
              </a:rPr>
              <a:t>adsabs.harvard.edu/abs/2008AJ....136.2136R</a:t>
            </a:r>
            <a:r>
              <a:rPr sz="1700">
                <a:solidFill>
                  <a:srgbClr val="72675A"/>
                </a:solidFill>
              </a:rPr>
              <a:t> </a:t>
            </a: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00" name="Group 100"/>
          <p:cNvGrpSpPr/>
          <p:nvPr/>
        </p:nvGrpSpPr>
        <p:grpSpPr>
          <a:xfrm>
            <a:off x="6604000" y="5753099"/>
            <a:ext cx="5537200" cy="3733801"/>
            <a:chOff x="-139700" y="-139700"/>
            <a:chExt cx="5537200" cy="3733800"/>
          </a:xfrm>
        </p:grpSpPr>
        <p:pic>
          <p:nvPicPr>
            <p:cNvPr id="99" name="Screen Shot 2016-12-01 at 1.02.11 PM.png"/>
            <p:cNvPicPr/>
            <p:nvPr/>
          </p:nvPicPr>
          <p:blipFill>
            <a:blip r:embed="rId2">
              <a:extLst/>
            </a:blip>
            <a:srcRect l="0" t="16889" r="0" b="16889"/>
            <a:stretch>
              <a:fillRect/>
            </a:stretch>
          </p:blipFill>
          <p:spPr>
            <a:xfrm>
              <a:off x="0" y="0"/>
              <a:ext cx="5257800" cy="3454400"/>
            </a:xfrm>
            <a:prstGeom prst="rect">
              <a:avLst/>
            </a:prstGeom>
            <a:ln>
              <a:noFill/>
            </a:ln>
            <a:effectLst/>
          </p:spPr>
        </p:pic>
        <p:pic>
          <p:nvPicPr>
            <p:cNvPr id="98" name=""/>
            <p:cNvPicPr/>
            <p:nvPr/>
          </p:nvPicPr>
          <p:blipFill>
            <a:blip r:embed="rId3">
              <a:extLst/>
            </a:blip>
            <a:stretch>
              <a:fillRect/>
            </a:stretch>
          </p:blipFill>
          <p:spPr>
            <a:xfrm>
              <a:off x="-139700" y="-139700"/>
              <a:ext cx="5537200" cy="3733800"/>
            </a:xfrm>
            <a:prstGeom prst="rect">
              <a:avLst/>
            </a:prstGeom>
            <a:effectLst/>
          </p:spPr>
        </p:pic>
      </p:grpSp>
      <p:grpSp>
        <p:nvGrpSpPr>
          <p:cNvPr id="103" name="Group 103"/>
          <p:cNvGrpSpPr/>
          <p:nvPr/>
        </p:nvGrpSpPr>
        <p:grpSpPr>
          <a:xfrm>
            <a:off x="6604000" y="1803400"/>
            <a:ext cx="5537200" cy="3708400"/>
            <a:chOff x="-139700" y="-139700"/>
            <a:chExt cx="5537200" cy="3708400"/>
          </a:xfrm>
        </p:grpSpPr>
        <p:pic>
          <p:nvPicPr>
            <p:cNvPr id="102" name="Screen Shot 2016-12-01 at 1.00.42 PM.png"/>
            <p:cNvPicPr/>
            <p:nvPr/>
          </p:nvPicPr>
          <p:blipFill>
            <a:blip r:embed="rId4">
              <a:extLst/>
            </a:blip>
            <a:srcRect l="0" t="17391" r="0" b="17391"/>
            <a:stretch>
              <a:fillRect/>
            </a:stretch>
          </p:blipFill>
          <p:spPr>
            <a:xfrm>
              <a:off x="0" y="0"/>
              <a:ext cx="5257800" cy="3429000"/>
            </a:xfrm>
            <a:prstGeom prst="rect">
              <a:avLst/>
            </a:prstGeom>
            <a:ln>
              <a:noFill/>
            </a:ln>
            <a:effectLst/>
          </p:spPr>
        </p:pic>
        <p:pic>
          <p:nvPicPr>
            <p:cNvPr id="101" name=""/>
            <p:cNvPicPr/>
            <p:nvPr/>
          </p:nvPicPr>
          <p:blipFill>
            <a:blip r:embed="rId5">
              <a:extLst/>
            </a:blip>
            <a:stretch>
              <a:fillRect/>
            </a:stretch>
          </p:blipFill>
          <p:spPr>
            <a:xfrm>
              <a:off x="-139700" y="-139700"/>
              <a:ext cx="5537200" cy="3708400"/>
            </a:xfrm>
            <a:prstGeom prst="rect">
              <a:avLst/>
            </a:prstGeom>
            <a:effectLst/>
          </p:spPr>
        </p:pic>
      </p:grpSp>
      <p:grpSp>
        <p:nvGrpSpPr>
          <p:cNvPr id="106" name="Group 106"/>
          <p:cNvGrpSpPr/>
          <p:nvPr/>
        </p:nvGrpSpPr>
        <p:grpSpPr>
          <a:xfrm>
            <a:off x="869950" y="1835150"/>
            <a:ext cx="5549900" cy="7658101"/>
            <a:chOff x="-139700" y="-139700"/>
            <a:chExt cx="5549900" cy="7658100"/>
          </a:xfrm>
        </p:grpSpPr>
        <p:pic>
          <p:nvPicPr>
            <p:cNvPr id="105" name="Screen Shot 2016-11-08 at 9.27.34 PM.png"/>
            <p:cNvPicPr/>
            <p:nvPr/>
          </p:nvPicPr>
          <p:blipFill>
            <a:blip r:embed="rId6">
              <a:extLst/>
            </a:blip>
            <a:srcRect l="14355" t="0" r="14355" b="0"/>
            <a:stretch>
              <a:fillRect/>
            </a:stretch>
          </p:blipFill>
          <p:spPr>
            <a:xfrm>
              <a:off x="0" y="0"/>
              <a:ext cx="5270500" cy="7378700"/>
            </a:xfrm>
            <a:prstGeom prst="rect">
              <a:avLst/>
            </a:prstGeom>
            <a:ln>
              <a:noFill/>
            </a:ln>
            <a:effectLst/>
          </p:spPr>
        </p:pic>
        <p:pic>
          <p:nvPicPr>
            <p:cNvPr id="104" name=""/>
            <p:cNvPicPr/>
            <p:nvPr/>
          </p:nvPicPr>
          <p:blipFill>
            <a:blip r:embed="rId7">
              <a:extLst/>
            </a:blip>
            <a:stretch>
              <a:fillRect/>
            </a:stretch>
          </p:blipFill>
          <p:spPr>
            <a:xfrm>
              <a:off x="-139700" y="-139700"/>
              <a:ext cx="5549900" cy="7658100"/>
            </a:xfrm>
            <a:prstGeom prst="rect">
              <a:avLst/>
            </a:prstGeom>
            <a:effectLst/>
          </p:spPr>
        </p:pic>
      </p:grpSp>
      <p:sp>
        <p:nvSpPr>
          <p:cNvPr id="107" name="Shape 107"/>
          <p:cNvSpPr/>
          <p:nvPr/>
        </p:nvSpPr>
        <p:spPr>
          <a:xfrm>
            <a:off x="2296628" y="7296150"/>
            <a:ext cx="269654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Savoye LET Plain:1.0"/>
                <a:ea typeface="Savoye LET Plain:1.0"/>
                <a:cs typeface="Savoye LET Plain:1.0"/>
                <a:sym typeface="Savoye LET Plain:1.0"/>
              </a:defRPr>
            </a:lvl1pPr>
          </a:lstStyle>
          <a:p>
            <a:pPr lvl="0">
              <a:defRPr sz="1800">
                <a:solidFill>
                  <a:srgbClr val="000000"/>
                </a:solidFill>
              </a:defRPr>
            </a:pPr>
            <a:r>
              <a:rPr sz="3600">
                <a:solidFill>
                  <a:srgbClr val="FFFFFF"/>
                </a:solidFill>
              </a:rPr>
              <a:t>Ten Second Exposure</a:t>
            </a:r>
          </a:p>
        </p:txBody>
      </p:sp>
      <p:sp>
        <p:nvSpPr>
          <p:cNvPr id="108" name="Shape 108"/>
          <p:cNvSpPr/>
          <p:nvPr/>
        </p:nvSpPr>
        <p:spPr>
          <a:xfrm>
            <a:off x="8109297" y="4111625"/>
            <a:ext cx="2729806"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Savoye LET Plain:1.0"/>
                <a:ea typeface="Savoye LET Plain:1.0"/>
                <a:cs typeface="Savoye LET Plain:1.0"/>
                <a:sym typeface="Savoye LET Plain:1.0"/>
              </a:defRPr>
            </a:lvl1pPr>
          </a:lstStyle>
          <a:p>
            <a:pPr lvl="0">
              <a:defRPr sz="1800">
                <a:solidFill>
                  <a:srgbClr val="000000"/>
                </a:solidFill>
              </a:defRPr>
            </a:pPr>
            <a:r>
              <a:rPr sz="3600">
                <a:solidFill>
                  <a:srgbClr val="FFFFFF"/>
                </a:solidFill>
              </a:rPr>
              <a:t>One Second Exposure</a:t>
            </a:r>
          </a:p>
        </p:txBody>
      </p:sp>
      <p:sp>
        <p:nvSpPr>
          <p:cNvPr id="109" name="Shape 109"/>
          <p:cNvSpPr/>
          <p:nvPr/>
        </p:nvSpPr>
        <p:spPr>
          <a:xfrm>
            <a:off x="8104051" y="8026400"/>
            <a:ext cx="274029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latin typeface="Savoye LET Plain:1.0"/>
                <a:ea typeface="Savoye LET Plain:1.0"/>
                <a:cs typeface="Savoye LET Plain:1.0"/>
                <a:sym typeface="Savoye LET Plain:1.0"/>
              </a:defRPr>
            </a:lvl1pPr>
          </a:lstStyle>
          <a:p>
            <a:pPr lvl="0">
              <a:defRPr sz="1800">
                <a:solidFill>
                  <a:srgbClr val="000000"/>
                </a:solidFill>
              </a:defRPr>
            </a:pPr>
            <a:r>
              <a:rPr sz="3600">
                <a:solidFill>
                  <a:srgbClr val="FFFFFF"/>
                </a:solidFill>
              </a:rPr>
              <a:t>Five Second Exposure</a:t>
            </a:r>
          </a:p>
        </p:txBody>
      </p:sp>
      <p:sp>
        <p:nvSpPr>
          <p:cNvPr id="110" name="Shape 110"/>
          <p:cNvSpPr/>
          <p:nvPr/>
        </p:nvSpPr>
        <p:spPr>
          <a:xfrm>
            <a:off x="4566046" y="571500"/>
            <a:ext cx="3863530"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
            </a:lvl1pPr>
          </a:lstStyle>
          <a:p>
            <a:pPr lvl="0">
              <a:defRPr sz="1800">
                <a:solidFill>
                  <a:srgbClr val="000000"/>
                </a:solidFill>
              </a:defRPr>
            </a:pPr>
            <a:r>
              <a:rPr sz="5000">
                <a:solidFill>
                  <a:srgbClr val="72675A"/>
                </a:solidFill>
              </a:rPr>
              <a:t>Project Results</a:t>
            </a:r>
          </a:p>
        </p:txBody>
      </p:sp>
      <p:sp>
        <p:nvSpPr>
          <p:cNvPr id="111" name="Shape 111"/>
          <p:cNvSpPr/>
          <p:nvPr/>
        </p:nvSpPr>
        <p:spPr>
          <a:xfrm flipV="1">
            <a:off x="442401" y="1435099"/>
            <a:ext cx="12345865" cy="2"/>
          </a:xfrm>
          <a:prstGeom prst="line">
            <a:avLst/>
          </a:prstGeom>
          <a:ln w="12700">
            <a:solidFill>
              <a:srgbClr val="5A5343"/>
            </a:solidFill>
            <a:miter lim="400000"/>
          </a:ln>
        </p:spPr>
        <p:txBody>
          <a:bodyPr lIns="50800" tIns="50800" rIns="50800" bIns="50800" anchor="ctr"/>
          <a:lstStyle/>
          <a:p>
            <a:pPr lvl="0">
              <a:defRPr>
                <a:solidFill>
                  <a:srgbClr val="434343"/>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nvSpPr>
        <p:spPr>
          <a:xfrm>
            <a:off x="5943899" y="900309"/>
            <a:ext cx="6536868" cy="3321495"/>
          </a:xfrm>
          <a:prstGeom prst="rect">
            <a:avLst/>
          </a:prstGeom>
          <a:ln w="50800">
            <a:solidFill>
              <a:srgbClr val="515151"/>
            </a:solidFill>
            <a:miter lim="400000"/>
          </a:ln>
          <a:extLst>
            <a:ext uri="{C572A759-6A51-4108-AA02-DFA0A04FC94B}">
              <ma14:wrappingTextBoxFlag xmlns:ma14="http://schemas.microsoft.com/office/mac/drawingml/2011/main" val="1"/>
            </a:ext>
          </a:extLst>
        </p:spPr>
        <p:txBody>
          <a:bodyPr lIns="0" tIns="0" rIns="0" bIns="0" anchor="ctr">
            <a:spAutoFit/>
          </a:bodyPr>
          <a:lstStyle>
            <a:lvl1pPr>
              <a:defRPr sz="3100">
                <a:latin typeface="Noteworthy Light"/>
                <a:ea typeface="Noteworthy Light"/>
                <a:cs typeface="Noteworthy Light"/>
                <a:sym typeface="Noteworthy Light"/>
              </a:defRPr>
            </a:lvl1pPr>
          </a:lstStyle>
          <a:p>
            <a:pPr lvl="0">
              <a:defRPr sz="1800">
                <a:solidFill>
                  <a:srgbClr val="000000"/>
                </a:solidFill>
              </a:defRPr>
            </a:pPr>
            <a:r>
              <a:rPr sz="3100">
                <a:solidFill>
                  <a:srgbClr val="72675A"/>
                </a:solidFill>
              </a:rPr>
              <a:t>The purpose of my project was to find out the reasoning behind the mistake of a bleed trial in order to inform future students of this class on what went wrong, why, and how to fix it in. </a:t>
            </a:r>
          </a:p>
        </p:txBody>
      </p:sp>
      <p:sp>
        <p:nvSpPr>
          <p:cNvPr id="114" name="Shape 114"/>
          <p:cNvSpPr/>
          <p:nvPr/>
        </p:nvSpPr>
        <p:spPr>
          <a:xfrm>
            <a:off x="6016711" y="5531796"/>
            <a:ext cx="6391245" cy="3321496"/>
          </a:xfrm>
          <a:prstGeom prst="rect">
            <a:avLst/>
          </a:prstGeom>
          <a:ln w="50800">
            <a:solidFill>
              <a:srgbClr val="515151"/>
            </a:solidFill>
            <a:miter lim="400000"/>
          </a:ln>
          <a:extLst>
            <a:ext uri="{C572A759-6A51-4108-AA02-DFA0A04FC94B}">
              <ma14:wrappingTextBoxFlag xmlns:ma14="http://schemas.microsoft.com/office/mac/drawingml/2011/main" val="1"/>
            </a:ext>
          </a:extLst>
        </p:spPr>
        <p:txBody>
          <a:bodyPr lIns="0" tIns="0" rIns="0" bIns="0" anchor="ctr">
            <a:spAutoFit/>
          </a:bodyPr>
          <a:lstStyle>
            <a:lvl1pPr>
              <a:defRPr sz="3100">
                <a:latin typeface="Noteworthy Light"/>
                <a:ea typeface="Noteworthy Light"/>
                <a:cs typeface="Noteworthy Light"/>
                <a:sym typeface="Noteworthy Light"/>
              </a:defRPr>
            </a:lvl1pPr>
          </a:lstStyle>
          <a:p>
            <a:pPr lvl="0">
              <a:defRPr sz="1800">
                <a:solidFill>
                  <a:srgbClr val="000000"/>
                </a:solidFill>
              </a:defRPr>
            </a:pPr>
            <a:r>
              <a:rPr sz="3100">
                <a:solidFill>
                  <a:srgbClr val="72675A"/>
                </a:solidFill>
              </a:rPr>
              <a:t>This project could also be the beginning of many projects to identify and solve mistakes. Eventually, it would become a “Mayday Manual” for the future students of this class. </a:t>
            </a:r>
          </a:p>
        </p:txBody>
      </p:sp>
      <p:pic>
        <p:nvPicPr>
          <p:cNvPr id="115" name="ObservingVideo.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768002" y="609600"/>
            <a:ext cx="4876801" cy="8534400"/>
          </a:xfrm>
          <a:prstGeom prst="rect">
            <a:avLst/>
          </a:prstGeom>
        </p:spPr>
      </p:pic>
      <p:sp>
        <p:nvSpPr>
          <p:cNvPr id="116" name="Shape 116"/>
          <p:cNvSpPr/>
          <p:nvPr/>
        </p:nvSpPr>
        <p:spPr>
          <a:xfrm>
            <a:off x="5663803" y="4876800"/>
            <a:ext cx="7097061" cy="0"/>
          </a:xfrm>
          <a:prstGeom prst="line">
            <a:avLst/>
          </a:prstGeom>
          <a:ln w="50800">
            <a:solidFill>
              <a:srgbClr val="515151"/>
            </a:solidFill>
            <a:miter lim="400000"/>
          </a:ln>
        </p:spPr>
        <p:txBody>
          <a:bodyPr lIns="50800" tIns="50800" rIns="50800" bIns="50800" anchor="ctr"/>
          <a:lstStyle/>
          <a:p>
            <a:pPr lvl="0">
              <a:defRPr>
                <a:solidFill>
                  <a:srgbClr val="434343"/>
                </a:solidFill>
              </a:defRPr>
            </a:pP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1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5"/>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